
<file path=[Content_Types].xml><?xml version="1.0" encoding="utf-8"?>
<Types xmlns="http://schemas.openxmlformats.org/package/2006/content-types">
  <Default Extension="bin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82" r:id="rId4"/>
    <p:sldId id="267" r:id="rId5"/>
    <p:sldId id="257" r:id="rId6"/>
    <p:sldId id="268" r:id="rId7"/>
    <p:sldId id="269" r:id="rId8"/>
    <p:sldId id="285" r:id="rId9"/>
    <p:sldId id="258" r:id="rId10"/>
    <p:sldId id="276" r:id="rId11"/>
    <p:sldId id="286" r:id="rId12"/>
    <p:sldId id="275" r:id="rId13"/>
    <p:sldId id="262" r:id="rId14"/>
    <p:sldId id="281" r:id="rId15"/>
    <p:sldId id="271" r:id="rId16"/>
    <p:sldId id="28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4558"/>
  </p:normalViewPr>
  <p:slideViewPr>
    <p:cSldViewPr>
      <p:cViewPr varScale="1">
        <p:scale>
          <a:sx n="121" d="100"/>
          <a:sy n="121" d="100"/>
        </p:scale>
        <p:origin x="17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B0A763-DEE3-8E46-BC4B-F181F5C265E9}" type="datetimeFigureOut">
              <a:rPr lang="en-US"/>
              <a:pPr>
                <a:defRPr/>
              </a:pPr>
              <a:t>9/28/22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BC0F9D-56F7-5D4D-81BB-BCBD71B1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E1066E-AE35-E14F-9F12-89D0435B42C6}" type="datetimeFigureOut">
              <a:rPr lang="en-US"/>
              <a:pPr>
                <a:defRPr/>
              </a:pPr>
              <a:t>9/28/22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F34144-EF5D-2541-AE32-31002C9A8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x-none" altLang="x-none" u="sn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x-none" altLang="x-none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0E27D-100A-D34F-9F9A-3088744A7B1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0B70-F7B9-A84F-B745-3AA79B205DC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6DC1-1521-BD42-A700-F8EA83C4ED7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2B71-2088-3B4C-8F45-B460A8C0A21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EC23-DEDE-F343-A279-5B044C6C30C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F9800-88D3-F347-8769-9D594F8033C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4A269-6190-E94B-A9AC-1A48BF4BF5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C87D1-7A49-1E4E-8EF9-54DFD59D0CE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7C77D-76A7-5D4E-809C-72035EA8260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227F-A404-0340-948C-BCDF41527E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7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9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20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1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4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F15B33-20B3-9C48-85A9-F95AA2D0384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CS101 Learning Binary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Learning Binary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Knowledge Check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number is this 11?</a:t>
            </a:r>
          </a:p>
          <a:p>
            <a:pPr lvl="1" eaLnBrk="1" hangingPunct="1"/>
            <a:r>
              <a:rPr lang="en-US" altLang="en-US"/>
              <a:t>A) Eleven</a:t>
            </a:r>
          </a:p>
          <a:p>
            <a:pPr lvl="1" eaLnBrk="1" hangingPunct="1"/>
            <a:r>
              <a:rPr lang="en-US" altLang="en-US"/>
              <a:t>B) Three</a:t>
            </a:r>
          </a:p>
          <a:p>
            <a:pPr lvl="1" eaLnBrk="1" hangingPunct="1"/>
            <a:r>
              <a:rPr lang="en-US" altLang="en-US"/>
              <a:t>C) I do not know until you tell me the base</a:t>
            </a:r>
          </a:p>
          <a:p>
            <a:pPr lvl="1" eaLnBrk="1" hangingPunct="1"/>
            <a:r>
              <a:rPr lang="en-US" altLang="en-US"/>
              <a:t>D) None of the above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Knowledge Check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the base 2 number system what number is this 101?</a:t>
            </a:r>
          </a:p>
          <a:p>
            <a:pPr lvl="1" eaLnBrk="1" hangingPunct="1"/>
            <a:r>
              <a:rPr lang="en-US" altLang="en-US" dirty="0"/>
              <a:t>A) 3</a:t>
            </a:r>
          </a:p>
          <a:p>
            <a:pPr lvl="1" eaLnBrk="1" hangingPunct="1"/>
            <a:r>
              <a:rPr lang="en-US" altLang="en-US" dirty="0"/>
              <a:t>B) 5</a:t>
            </a:r>
          </a:p>
          <a:p>
            <a:pPr lvl="1" eaLnBrk="1" hangingPunct="1"/>
            <a:r>
              <a:rPr lang="en-US" altLang="en-US" dirty="0"/>
              <a:t>C) 8</a:t>
            </a:r>
          </a:p>
          <a:p>
            <a:pPr lvl="1" eaLnBrk="1" hangingPunct="1"/>
            <a:r>
              <a:rPr lang="en-US" altLang="en-US" dirty="0"/>
              <a:t>D</a:t>
            </a:r>
            <a:r>
              <a:rPr lang="en-US" altLang="en-US"/>
              <a:t>) 45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8957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/>
              <a:t>Now that you know base 2, you can convert numbers between base 2 and base 10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Converting base 10 number </a:t>
            </a:r>
            <a:br>
              <a:rPr lang="en-US" altLang="en-US"/>
            </a:br>
            <a:r>
              <a:rPr lang="en-US" altLang="en-US"/>
              <a:t>to base 2 number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Write down your base 10 number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Write down your base 2 columns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Keep going until the base 2 column number is larger than the base 10 number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Find biggest base 2 column that is equal to or smaller than base 10 number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Add one set to that base 2 column and subtract the amount of the base 2 column from base 10 number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Find the next biggest base 2 column that is equal to or smaller than the remaining base 10 number.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If you skip over any base two columns place zeros in them</a:t>
            </a:r>
            <a:endParaRPr lang="en-US" altLang="en-US" sz="160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When you find the next base 2 column that is equal to or less then the remaining base 10 number add one set to that base 2 column and subtract the amount of the base 2 column from the remaining base 10 number.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Keep repeating process until the base 10 number is down to zero.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altLang="en-US" sz="1800"/>
              <a:t>Place zeros in any remaining base 2 columns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Knowledge Check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Which base 2 number below is equal to the base 10 number 37?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A) 0100101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B) 1000011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C) 0010110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D) 1010111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E) 0010001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Converting base 2 number </a:t>
            </a:r>
            <a:br>
              <a:rPr lang="en-US" altLang="en-US"/>
            </a:br>
            <a:r>
              <a:rPr lang="en-US" altLang="en-US"/>
              <a:t>to base 10 number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Write down your base 2 number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Write down your base 2 columns on top of the base 2 number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Determine which columns have a set on one in them and write down each column</a:t>
            </a:r>
            <a:r>
              <a:rPr lang="ja-JP" altLang="en-US"/>
              <a:t>’</a:t>
            </a:r>
            <a:r>
              <a:rPr lang="en-US" altLang="ja-JP"/>
              <a:t>s value as a base 10 addition problem</a:t>
            </a:r>
          </a:p>
          <a:p>
            <a:pPr eaLnBrk="1" hangingPunct="1"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Add up the values of your columns and you have your base 10 number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Knowledge Check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base 10 number below is equal to the base 2 number 101101?</a:t>
            </a:r>
          </a:p>
          <a:p>
            <a:pPr lvl="1" eaLnBrk="1" hangingPunct="1"/>
            <a:r>
              <a:rPr lang="en-US" altLang="en-US"/>
              <a:t>A) 4</a:t>
            </a:r>
          </a:p>
          <a:p>
            <a:pPr lvl="1" eaLnBrk="1" hangingPunct="1"/>
            <a:r>
              <a:rPr lang="en-US" altLang="en-US"/>
              <a:t>B) 16</a:t>
            </a:r>
          </a:p>
          <a:p>
            <a:pPr lvl="1" eaLnBrk="1" hangingPunct="1"/>
            <a:r>
              <a:rPr lang="en-US" altLang="en-US"/>
              <a:t>C) 45</a:t>
            </a:r>
          </a:p>
          <a:p>
            <a:pPr lvl="1" eaLnBrk="1" hangingPunct="1"/>
            <a:r>
              <a:rPr lang="en-US" altLang="en-US"/>
              <a:t>D) 56</a:t>
            </a:r>
          </a:p>
          <a:p>
            <a:pPr lvl="1" eaLnBrk="1" hangingPunct="1"/>
            <a:r>
              <a:rPr lang="en-US" altLang="en-US"/>
              <a:t>E) 256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What do you think when you see..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101</a:t>
            </a:r>
          </a:p>
          <a:p>
            <a:pPr eaLnBrk="1" hangingPunct="1"/>
            <a:r>
              <a:rPr lang="en-US" altLang="en-US"/>
              <a:t>One hundred and one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/>
              <a:t>What does a computer think when it sees 101?</a:t>
            </a:r>
          </a:p>
          <a:p>
            <a:pPr eaLnBrk="1" hangingPunct="1"/>
            <a:r>
              <a:rPr lang="en-US" alt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Computers are base 2 creatures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Computers can only use 0</a:t>
            </a:r>
            <a:r>
              <a:rPr lang="ja-JP" altLang="en-US"/>
              <a:t>’</a:t>
            </a:r>
            <a:r>
              <a:rPr lang="en-US" altLang="ja-JP"/>
              <a:t>s and 1</a:t>
            </a:r>
            <a:r>
              <a:rPr lang="ja-JP" altLang="en-US"/>
              <a:t>’</a:t>
            </a:r>
            <a:r>
              <a:rPr lang="en-US" altLang="ja-JP"/>
              <a:t>s.</a:t>
            </a:r>
          </a:p>
          <a:p>
            <a:pPr lvl="1" eaLnBrk="1" hangingPunct="1"/>
            <a:r>
              <a:rPr lang="en-US" altLang="en-US"/>
              <a:t>Because their processors are made up of switches.</a:t>
            </a:r>
          </a:p>
          <a:p>
            <a:pPr eaLnBrk="1" hangingPunct="1"/>
            <a:r>
              <a:rPr lang="en-US" altLang="en-US"/>
              <a:t>The base 2 number system uses the numbers 0-1, or 2 total numbers.</a:t>
            </a:r>
          </a:p>
          <a:p>
            <a:pPr eaLnBrk="1" hangingPunct="1"/>
            <a:r>
              <a:rPr lang="en-US" altLang="en-US"/>
              <a:t>Binary means 2.  Therefore, computers use the base 2, or binary number system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You are a base 10 creature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You have learned the base 10 number system.</a:t>
            </a:r>
          </a:p>
          <a:p>
            <a:pPr eaLnBrk="1" hangingPunct="1"/>
            <a:r>
              <a:rPr lang="en-US" altLang="en-US"/>
              <a:t>The base 10 number system uses the numbers 0-9, or 10 total numbers.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/>
              <a:t>Review base 10 number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Can only use numbers 0-9 in base ten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10 different numbers allowed in a column in a base 10 system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Columns have place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You start with the one</a:t>
            </a:r>
            <a:r>
              <a:rPr lang="ja-JP" altLang="en-US" sz="2400" dirty="0"/>
              <a:t>’</a:t>
            </a:r>
            <a:r>
              <a:rPr lang="en-US" altLang="ja-JP" sz="2400" dirty="0"/>
              <a:t>s column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To find the next column to the left multiply the current column by 10.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…, thousands, hundreds, tens, ones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Good News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/>
              <a:t>All the base ten number system concepts you have learned can be used to learn the the base 2, or binary number system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Except for:</a:t>
            </a:r>
          </a:p>
          <a:p>
            <a:pPr eaLnBrk="1" hangingPunct="1">
              <a:buFontTx/>
              <a:buNone/>
            </a:pPr>
            <a:r>
              <a:rPr lang="en-US" altLang="en-US"/>
              <a:t>	You only get to use 2 numbers in base two instead of the 10 numbers in base ten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Creating place value columns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dirty="0"/>
              <a:t>Columns have place value</a:t>
            </a:r>
          </a:p>
          <a:p>
            <a:pPr lvl="1" eaLnBrk="1" hangingPunct="1"/>
            <a:r>
              <a:rPr lang="en-US" altLang="en-US" dirty="0"/>
              <a:t>You start with the 1</a:t>
            </a:r>
            <a:r>
              <a:rPr lang="ja-JP" altLang="en-US" dirty="0"/>
              <a:t>’</a:t>
            </a:r>
            <a:r>
              <a:rPr lang="en-US" altLang="ja-JP" dirty="0"/>
              <a:t>s column</a:t>
            </a:r>
          </a:p>
          <a:p>
            <a:pPr lvl="1" eaLnBrk="1" hangingPunct="1"/>
            <a:r>
              <a:rPr lang="en-US" altLang="en-US" dirty="0"/>
              <a:t>To find the next column to the left multiply the current column by the amount of numbers allowed in the base system.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Base 10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…, 1000000, 100000, 10000, 1000, 100, 10, 1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Base 2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…, 1024, 512, 256, 128, 64, 32, 16, 8, 4, 2, 1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 </a:t>
            </a:r>
            <a:r>
              <a:rPr lang="en-US" altLang="en-US" dirty="0"/>
              <a:t>Tip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binary questions on the quiz will be much easier if you can create the base two columns up to the 256 column.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990600"/>
          </a:xfrm>
        </p:spPr>
        <p:txBody>
          <a:bodyPr/>
          <a:lstStyle/>
          <a:p>
            <a:pPr eaLnBrk="1" hangingPunct="1"/>
            <a:r>
              <a:rPr lang="en-US" altLang="en-US"/>
              <a:t>Counting to 10 in base 2 and base 10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Base 10				Base 2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0						   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1						   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2						 10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3						 11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4					         100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5					         101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6					         110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7					         111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8					       1000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9					       1001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10					       1010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Composition">
  <a:themeElements>
    <a:clrScheme name="Composition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Composi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omposition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811</Words>
  <Application>Microsoft Macintosh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Times</vt:lpstr>
      <vt:lpstr>Composition</vt:lpstr>
      <vt:lpstr>CS101 Learning Binary</vt:lpstr>
      <vt:lpstr>What do you think when you see..</vt:lpstr>
      <vt:lpstr>Computers are base 2 creatures</vt:lpstr>
      <vt:lpstr>You are a base 10 creature</vt:lpstr>
      <vt:lpstr>Review base 10 number system</vt:lpstr>
      <vt:lpstr>Good News</vt:lpstr>
      <vt:lpstr>Creating place value columns</vt:lpstr>
      <vt:lpstr>Exam Tip</vt:lpstr>
      <vt:lpstr>Counting to 10 in base 2 and base 10</vt:lpstr>
      <vt:lpstr>Knowledge Check</vt:lpstr>
      <vt:lpstr>Knowledge Check</vt:lpstr>
      <vt:lpstr>PowerPoint Presentation</vt:lpstr>
      <vt:lpstr>Converting base 10 number  to base 2 number</vt:lpstr>
      <vt:lpstr>Knowledge Check</vt:lpstr>
      <vt:lpstr>Converting base 2 number  to base 10 number</vt:lpstr>
      <vt:lpstr>Knowledge Check</vt:lpstr>
    </vt:vector>
  </TitlesOfParts>
  <Manager/>
  <Company>SSU CS Department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 3</dc:title>
  <dc:subject/>
  <dc:creator/>
  <cp:keywords/>
  <dc:description/>
  <cp:lastModifiedBy>Glenn Carter</cp:lastModifiedBy>
  <cp:revision>71</cp:revision>
  <dcterms:created xsi:type="dcterms:W3CDTF">2010-08-20T01:46:38Z</dcterms:created>
  <dcterms:modified xsi:type="dcterms:W3CDTF">2022-09-28T19:55:51Z</dcterms:modified>
  <cp:category/>
</cp:coreProperties>
</file>