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277" r:id="rId5"/>
    <p:sldId id="279" r:id="rId6"/>
    <p:sldId id="278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/>
    <p:restoredTop sz="94593"/>
  </p:normalViewPr>
  <p:slideViewPr>
    <p:cSldViewPr>
      <p:cViewPr varScale="1">
        <p:scale>
          <a:sx n="117" d="100"/>
          <a:sy n="117" d="100"/>
        </p:scale>
        <p:origin x="13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C3177E-D822-3345-8246-1180F8E81CA3}" type="datetimeFigureOut">
              <a:rPr lang="en-US"/>
              <a:pPr>
                <a:defRPr/>
              </a:pPr>
              <a:t>4/28/22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CA3219-192F-7B4A-AA3F-75014DB76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F87EC0-84CD-D24F-A709-D67459DB41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1D2E647-9684-5E4B-AA6B-C97B63B6A67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0A99F93-2B3C-0C44-83EE-08D1D73DCBC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54E2EE03-0775-2141-B5B8-F26CA4A3A57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6132D83-91A0-D44B-84C3-3C4C4B39694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E65F411-0685-3946-A87E-9E52EFCA42D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37574BD-E495-A047-819E-D7410B9278D0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768BBD0-BBE5-BC40-B95A-5546BF13EDE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45EED1E6-9B0B-3143-8856-E86F67AB97E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826099B-29FC-7142-94A9-FCFD21AC59A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6ED53E2-B67F-F449-931B-745FE1251C9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24C0337-88C2-874D-9FDB-8D34702BA561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78180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>
              <a:defRPr/>
            </a:pPr>
            <a:endParaRPr lang="en-US" altLang="en-US" u="sng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 descr="Light vertical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5800" y="2209800"/>
            <a:ext cx="7848600" cy="388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9" name="Rectangle 7" descr="Narrow vertical"/>
          <p:cNvSpPr>
            <a:spLocks noChangeArrowheads="1"/>
          </p:cNvSpPr>
          <p:nvPr/>
        </p:nvSpPr>
        <p:spPr bwMode="auto">
          <a:xfrm>
            <a:off x="0" y="3175"/>
            <a:ext cx="152400" cy="6858000"/>
          </a:xfrm>
          <a:prstGeom prst="rect">
            <a:avLst/>
          </a:prstGeom>
          <a:pattFill prst="nar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9" descr="Narrow vertical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44450">
            <a:solidFill>
              <a:schemeClr val="tx2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209800"/>
            <a:ext cx="7848600" cy="3810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01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1E1A6-3444-E845-BD3F-58173328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67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FEFB-8809-8E40-89D7-3E15779C2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0936-80B0-1D4F-ACD0-F18CA4DD9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80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B511F-8B4F-8842-92EE-8663B99B3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02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8876-D426-6342-812A-0803FBE0C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62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88B06-D7EF-574B-8C91-5CC2296DC4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0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D9CE2-4C2B-2942-BBD9-F4FA529836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73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28C54-EE85-6442-BFA6-3D78C6759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75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29B10-AEFE-5D4D-8E54-3F5D351ECF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90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BB30-A37A-284F-BC6D-4E761A4A4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43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8610600" y="3175"/>
            <a:ext cx="0" cy="685800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0" y="5105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C0CD3A-C1E4-F047-A85F-8AE952921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7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9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9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CS101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Bigger Networks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/>
              <a:t>What do you have when you hookup some LAN</a:t>
            </a:r>
            <a:r>
              <a:rPr lang="ja-JP" altLang="en-US"/>
              <a:t>’</a:t>
            </a:r>
            <a:r>
              <a:rPr lang="en-US" altLang="ja-JP"/>
              <a:t>s in different cities?</a:t>
            </a:r>
            <a:endParaRPr lang="en-US" altLang="en-US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/>
              <a:t>You have a W.A.N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WAN = Wide Area Network = LAN</a:t>
            </a:r>
            <a:r>
              <a:rPr lang="ja-JP" altLang="en-US"/>
              <a:t>’</a:t>
            </a:r>
            <a:r>
              <a:rPr lang="en-US" altLang="ja-JP"/>
              <a:t>s hooked together in the different cities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838200"/>
          </a:xfrm>
        </p:spPr>
        <p:txBody>
          <a:bodyPr/>
          <a:lstStyle/>
          <a:p>
            <a:pPr eaLnBrk="1" hangingPunct="1"/>
            <a:r>
              <a:rPr lang="en-US" altLang="en-US"/>
              <a:t>What do you have when you hookup lots of LAN</a:t>
            </a:r>
            <a:r>
              <a:rPr lang="ja-JP" altLang="en-US"/>
              <a:t>’</a:t>
            </a:r>
            <a:r>
              <a:rPr lang="en-US" altLang="ja-JP"/>
              <a:t>s, MAN</a:t>
            </a:r>
            <a:r>
              <a:rPr lang="ja-JP" altLang="en-US"/>
              <a:t>’</a:t>
            </a:r>
            <a:r>
              <a:rPr lang="en-US" altLang="ja-JP"/>
              <a:t>s, and WAN</a:t>
            </a:r>
            <a:r>
              <a:rPr lang="ja-JP" altLang="en-US"/>
              <a:t>’</a:t>
            </a:r>
            <a:r>
              <a:rPr lang="en-US" altLang="ja-JP"/>
              <a:t>s?</a:t>
            </a:r>
            <a:endParaRPr lang="en-US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3200400"/>
          </a:xfrm>
        </p:spPr>
        <p:txBody>
          <a:bodyPr/>
          <a:lstStyle/>
          <a:p>
            <a:pPr eaLnBrk="1" hangingPunct="1"/>
            <a:r>
              <a:rPr lang="en-US" altLang="en-US"/>
              <a:t>You have the Internet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Internet = Refers to the equipment that makes up the biggest network in the world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Parts of a network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Everything on a network is called a node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Three main types of nodes:</a:t>
            </a:r>
          </a:p>
          <a:p>
            <a:pPr lvl="1" eaLnBrk="1" hangingPunct="1"/>
            <a:r>
              <a:rPr lang="en-US" altLang="en-US"/>
              <a:t>Peripheral Devices</a:t>
            </a:r>
          </a:p>
          <a:p>
            <a:pPr lvl="1" eaLnBrk="1" hangingPunct="1"/>
            <a:r>
              <a:rPr lang="en-US" altLang="en-US"/>
              <a:t>Computers</a:t>
            </a:r>
          </a:p>
          <a:p>
            <a:pPr lvl="1" eaLnBrk="1" hangingPunct="1"/>
            <a:r>
              <a:rPr lang="en-US" altLang="en-US"/>
              <a:t>Network Equipment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Peripheral Devices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Anything on the network that is not a computer or a network device</a:t>
            </a:r>
          </a:p>
          <a:p>
            <a:pPr lvl="1" eaLnBrk="1" hangingPunct="1"/>
            <a:r>
              <a:rPr lang="en-US" altLang="en-US"/>
              <a:t>Printer , scanner, etc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Computers on a network fall into two categories: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Client (Workstation) = Computers that are part of the network that are not servers</a:t>
            </a:r>
          </a:p>
          <a:p>
            <a:pPr lvl="1" eaLnBrk="1" hangingPunct="1"/>
            <a:r>
              <a:rPr lang="en-US" altLang="en-US"/>
              <a:t>Server = Computers on the network dedicated to running some part of the network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workstation (or clients)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eaLnBrk="1" hangingPunct="1"/>
            <a:r>
              <a:rPr lang="en-US" altLang="en-US" sz="2800"/>
              <a:t>Dumb Client = Just a screen and a keyboard.  All functions done by a computer somewhere else on the network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Thin Client  = Has some computer parts such as processor and RAM but is missing others such as a hard drive.  Cannot function without using the network.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Fat Client = Fully equipped computer that can function without the network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Servers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File server = serves files to other computers on the network</a:t>
            </a:r>
          </a:p>
          <a:p>
            <a:pPr eaLnBrk="1" hangingPunct="1"/>
            <a:r>
              <a:rPr lang="en-US" altLang="en-US" sz="2800"/>
              <a:t>Web server = serves web pages to other computers on the network</a:t>
            </a:r>
          </a:p>
          <a:p>
            <a:pPr eaLnBrk="1" hangingPunct="1"/>
            <a:r>
              <a:rPr lang="en-US" altLang="en-US" sz="2800"/>
              <a:t>Print server = controls print jobs from the network heading to networked printers</a:t>
            </a:r>
          </a:p>
          <a:p>
            <a:pPr eaLnBrk="1" hangingPunct="1"/>
            <a:r>
              <a:rPr lang="en-US" altLang="en-US" sz="2800"/>
              <a:t>Email server = handles email accounts and emails on a network</a:t>
            </a:r>
          </a:p>
          <a:p>
            <a:pPr eaLnBrk="1" hangingPunct="1"/>
            <a:r>
              <a:rPr lang="en-US" altLang="en-US" sz="2800"/>
              <a:t>Game server = hosts online games</a:t>
            </a:r>
          </a:p>
          <a:p>
            <a:pPr eaLnBrk="1" hangingPunct="1"/>
            <a:r>
              <a:rPr lang="en-US" altLang="en-US" sz="2800"/>
              <a:t>Application sever = run apps off other comptuers</a:t>
            </a:r>
          </a:p>
          <a:p>
            <a:pPr eaLnBrk="1" hangingPunct="1"/>
            <a:r>
              <a:rPr lang="en-US" altLang="en-US" sz="2800"/>
              <a:t>Lots of different kinds of servers on the Internet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network approach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Peer-to-peer networking</a:t>
            </a:r>
          </a:p>
          <a:p>
            <a:pPr lvl="1" eaLnBrk="1" hangingPunct="1"/>
            <a:r>
              <a:rPr lang="en-US" altLang="en-US" dirty="0"/>
              <a:t>Every computer on the network is part server and part client</a:t>
            </a:r>
          </a:p>
          <a:p>
            <a:pPr lvl="1" eaLnBrk="1" hangingPunct="1"/>
            <a:r>
              <a:rPr lang="en-US" altLang="en-US" dirty="0"/>
              <a:t>File sharing software uses this approach</a:t>
            </a:r>
          </a:p>
          <a:p>
            <a:pPr lvl="2" eaLnBrk="1" hangingPunct="1"/>
            <a:r>
              <a:rPr lang="en-US" altLang="en-US" dirty="0"/>
              <a:t>Like Napster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What do you have when you have setup your home network?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/>
              <a:t>You have a L.A.N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LAN = Local Area Network = All the equipment is in the same physical area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/>
              <a:t>What do you have when you hookup some LAN</a:t>
            </a:r>
            <a:r>
              <a:rPr lang="ja-JP" altLang="en-US"/>
              <a:t>’</a:t>
            </a:r>
            <a:r>
              <a:rPr lang="en-US" altLang="ja-JP"/>
              <a:t>s in the same city?</a:t>
            </a:r>
            <a:endParaRPr lang="en-US" altLang="en-US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/>
              <a:t>You have a M.A.N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MAN = Metropolitan Area Network = LAN</a:t>
            </a:r>
            <a:r>
              <a:rPr lang="ja-JP" altLang="en-US"/>
              <a:t>’</a:t>
            </a:r>
            <a:r>
              <a:rPr lang="en-US" altLang="ja-JP"/>
              <a:t>s hooked together in the same city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S101a">
  <a:themeElements>
    <a:clrScheme name="aCS101a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aCS101a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aCS101a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3">
        <a:dk1>
          <a:srgbClr val="000000"/>
        </a:dk1>
        <a:lt1>
          <a:srgbClr val="E6FFFF"/>
        </a:lt1>
        <a:dk2>
          <a:srgbClr val="6300E6"/>
        </a:dk2>
        <a:lt2>
          <a:srgbClr val="B8DEDE"/>
        </a:lt2>
        <a:accent1>
          <a:srgbClr val="99D7F3"/>
        </a:accent1>
        <a:accent2>
          <a:srgbClr val="D7FAF5"/>
        </a:accent2>
        <a:accent3>
          <a:srgbClr val="F0FFFF"/>
        </a:accent3>
        <a:accent4>
          <a:srgbClr val="000000"/>
        </a:accent4>
        <a:accent5>
          <a:srgbClr val="CAE8F8"/>
        </a:accent5>
        <a:accent6>
          <a:srgbClr val="C3E3DE"/>
        </a:accent6>
        <a:hlink>
          <a:srgbClr val="0033CC"/>
        </a:hlink>
        <a:folHlink>
          <a:srgbClr val="140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S101a 4">
        <a:dk1>
          <a:srgbClr val="000000"/>
        </a:dk1>
        <a:lt1>
          <a:srgbClr val="FFFFCC"/>
        </a:lt1>
        <a:dk2>
          <a:srgbClr val="543335"/>
        </a:dk2>
        <a:lt2>
          <a:srgbClr val="666633"/>
        </a:lt2>
        <a:accent1>
          <a:srgbClr val="A3A86E"/>
        </a:accent1>
        <a:accent2>
          <a:srgbClr val="F3EFA2"/>
        </a:accent2>
        <a:accent3>
          <a:srgbClr val="FFFFE2"/>
        </a:accent3>
        <a:accent4>
          <a:srgbClr val="000000"/>
        </a:accent4>
        <a:accent5>
          <a:srgbClr val="CED1BA"/>
        </a:accent5>
        <a:accent6>
          <a:srgbClr val="DCD992"/>
        </a:accent6>
        <a:hlink>
          <a:srgbClr val="2300C5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416</Words>
  <Application>Microsoft Macintosh PowerPoint</Application>
  <PresentationFormat>On-screen Show (4:3)</PresentationFormat>
  <Paragraphs>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</vt:lpstr>
      <vt:lpstr>aCS101a</vt:lpstr>
      <vt:lpstr>CS101</vt:lpstr>
      <vt:lpstr>Parts of a network</vt:lpstr>
      <vt:lpstr>Peripheral Devices</vt:lpstr>
      <vt:lpstr>Computers</vt:lpstr>
      <vt:lpstr>Types of workstation (or clients)</vt:lpstr>
      <vt:lpstr>Types of Servers</vt:lpstr>
      <vt:lpstr>Another network approach</vt:lpstr>
      <vt:lpstr>What do you have when you have setup your home network?</vt:lpstr>
      <vt:lpstr>What do you have when you hookup some LAN’s in the same city?</vt:lpstr>
      <vt:lpstr>What do you have when you hookup some LAN’s in different cities?</vt:lpstr>
      <vt:lpstr>What do you have when you hookup lots of LAN’s, MAN’s, and WAN’s?</vt:lpstr>
    </vt:vector>
  </TitlesOfParts>
  <Manager/>
  <Company>SSU CS Department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 Lectures 18</dc:title>
  <dc:subject/>
  <dc:creator/>
  <cp:keywords/>
  <dc:description/>
  <cp:lastModifiedBy>Glenn Carter</cp:lastModifiedBy>
  <cp:revision>56</cp:revision>
  <dcterms:created xsi:type="dcterms:W3CDTF">2010-03-30T20:20:12Z</dcterms:created>
  <dcterms:modified xsi:type="dcterms:W3CDTF">2022-04-28T18:39:24Z</dcterms:modified>
  <cp:category/>
</cp:coreProperties>
</file>