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22"/>
  </p:notesMasterIdLst>
  <p:handoutMasterIdLst>
    <p:handoutMasterId r:id="rId23"/>
  </p:handoutMasterIdLst>
  <p:sldIdLst>
    <p:sldId id="256" r:id="rId2"/>
    <p:sldId id="275" r:id="rId3"/>
    <p:sldId id="276" r:id="rId4"/>
    <p:sldId id="282" r:id="rId5"/>
    <p:sldId id="260" r:id="rId6"/>
    <p:sldId id="261" r:id="rId7"/>
    <p:sldId id="272" r:id="rId8"/>
    <p:sldId id="273" r:id="rId9"/>
    <p:sldId id="266" r:id="rId10"/>
    <p:sldId id="283" r:id="rId11"/>
    <p:sldId id="290" r:id="rId12"/>
    <p:sldId id="265" r:id="rId13"/>
    <p:sldId id="284" r:id="rId14"/>
    <p:sldId id="285" r:id="rId15"/>
    <p:sldId id="271" r:id="rId16"/>
    <p:sldId id="264" r:id="rId17"/>
    <p:sldId id="289" r:id="rId18"/>
    <p:sldId id="286" r:id="rId19"/>
    <p:sldId id="287" r:id="rId20"/>
    <p:sldId id="288"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128"/>
        <a:cs typeface="+mn-cs"/>
      </a:defRPr>
    </a:lvl5pPr>
    <a:lvl6pPr marL="2286000" algn="l" defTabSz="914400" rtl="0" eaLnBrk="1" latinLnBrk="0" hangingPunct="1">
      <a:defRPr sz="2400" kern="1200">
        <a:solidFill>
          <a:schemeClr val="tx1"/>
        </a:solidFill>
        <a:latin typeface="Times" charset="0"/>
        <a:ea typeface="ＭＳ Ｐゴシック" charset="-128"/>
        <a:cs typeface="+mn-cs"/>
      </a:defRPr>
    </a:lvl6pPr>
    <a:lvl7pPr marL="2743200" algn="l" defTabSz="914400" rtl="0" eaLnBrk="1" latinLnBrk="0" hangingPunct="1">
      <a:defRPr sz="2400" kern="1200">
        <a:solidFill>
          <a:schemeClr val="tx1"/>
        </a:solidFill>
        <a:latin typeface="Times" charset="0"/>
        <a:ea typeface="ＭＳ Ｐゴシック" charset="-128"/>
        <a:cs typeface="+mn-cs"/>
      </a:defRPr>
    </a:lvl7pPr>
    <a:lvl8pPr marL="3200400" algn="l" defTabSz="914400" rtl="0" eaLnBrk="1" latinLnBrk="0" hangingPunct="1">
      <a:defRPr sz="2400" kern="1200">
        <a:solidFill>
          <a:schemeClr val="tx1"/>
        </a:solidFill>
        <a:latin typeface="Times" charset="0"/>
        <a:ea typeface="ＭＳ Ｐゴシック" charset="-128"/>
        <a:cs typeface="+mn-cs"/>
      </a:defRPr>
    </a:lvl8pPr>
    <a:lvl9pPr marL="3657600" algn="l" defTabSz="914400" rtl="0" eaLnBrk="1" latinLnBrk="0" hangingPunct="1">
      <a:defRPr sz="24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6"/>
    <p:restoredTop sz="94558"/>
  </p:normalViewPr>
  <p:slideViewPr>
    <p:cSldViewPr>
      <p:cViewPr varScale="1">
        <p:scale>
          <a:sx n="121" d="100"/>
          <a:sy n="121" d="100"/>
        </p:scale>
        <p:origin x="21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3" d="100"/>
        <a:sy n="6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761946E-1643-7649-B6D1-6F25EECDB76C}" type="datetimeFigureOut">
              <a:rPr lang="en-US"/>
              <a:pPr>
                <a:defRPr/>
              </a:pPr>
              <a:t>11/9/22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F9B64CEB-0056-074C-9681-750DA8D1D891}"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0E030CBF-F6E1-E542-9ED6-BE82FF89D4E7}" type="datetimeFigureOut">
              <a:rPr lang="en-US" altLang="en-US"/>
              <a:pPr>
                <a:defRPr/>
              </a:pPr>
              <a:t>11/9/22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570D2BC4-DB86-7C49-8EE3-3885E81D5E9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DDEDD723-18AD-0241-9F09-1EA91E7F6095}" type="slidenum">
              <a:rPr lang="en-US" altLang="en-US" sz="1200"/>
              <a:pPr/>
              <a:t>10</a:t>
            </a:fld>
            <a:endParaRPr lang="en-US" altLang="en-US" sz="1200"/>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E85524C7-F30C-2748-A017-A1F16A2B50D0}" type="slidenum">
              <a:rPr lang="en-US" altLang="en-US" sz="1200"/>
              <a:pPr/>
              <a:t>17</a:t>
            </a:fld>
            <a:endParaRPr lang="en-US" altLang="en-US" sz="1200"/>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994DBBB6-EC91-7A4B-931E-17AA5DFEBD86}" type="slidenum">
              <a:rPr lang="en-US" altLang="en-US" sz="1200"/>
              <a:pPr/>
              <a:t>18</a:t>
            </a:fld>
            <a:endParaRPr lang="en-US" altLang="en-US" sz="1200"/>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52EF2A1F-F84D-0449-9AB1-D30A0FCC8BC8}" type="slidenum">
              <a:rPr lang="en-US" altLang="en-US" sz="1200"/>
              <a:pPr/>
              <a:t>19</a:t>
            </a:fld>
            <a:endParaRPr lang="en-US" altLang="en-US" sz="1200"/>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BF966C2A-061F-A740-B8F9-867FB0748486}" type="slidenum">
              <a:rPr lang="en-US" altLang="en-US" sz="1200"/>
              <a:pPr/>
              <a:t>20</a:t>
            </a:fld>
            <a:endParaRPr lang="en-US" altLang="en-US" sz="1200"/>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685800" y="609600"/>
            <a:ext cx="7772400" cy="1143000"/>
          </a:xfrm>
          <a:prstGeom prst="rect">
            <a:avLst/>
          </a:prstGeom>
          <a:gradFill rotWithShape="0">
            <a:gsLst>
              <a:gs pos="0">
                <a:schemeClr val="bg1"/>
              </a:gs>
              <a:gs pos="50000">
                <a:srgbClr val="FFFFFF"/>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a:defRPr/>
            </a:pPr>
            <a:endParaRPr lang="en-US" dirty="0">
              <a:ea typeface="+mn-ea"/>
            </a:endParaRPr>
          </a:p>
        </p:txBody>
      </p:sp>
      <p:sp>
        <p:nvSpPr>
          <p:cNvPr id="5" name="Rectangle 3"/>
          <p:cNvSpPr>
            <a:spLocks noChangeArrowheads="1"/>
          </p:cNvSpPr>
          <p:nvPr/>
        </p:nvSpPr>
        <p:spPr bwMode="auto">
          <a:xfrm>
            <a:off x="0" y="6781800"/>
            <a:ext cx="9067800" cy="76200"/>
          </a:xfrm>
          <a:prstGeom prst="rect">
            <a:avLst/>
          </a:prstGeom>
          <a:gradFill rotWithShape="0">
            <a:gsLst>
              <a:gs pos="0">
                <a:schemeClr val="bg2"/>
              </a:gs>
              <a:gs pos="100000">
                <a:schemeClr val="tx1"/>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lgn="ctr">
              <a:defRPr/>
            </a:pPr>
            <a:endParaRPr lang="en-US" altLang="en-US" u="sng"/>
          </a:p>
        </p:txBody>
      </p:sp>
      <p:sp>
        <p:nvSpPr>
          <p:cNvPr id="6" name="Rectangle 4"/>
          <p:cNvSpPr>
            <a:spLocks noChangeArrowheads="1"/>
          </p:cNvSpPr>
          <p:nvPr/>
        </p:nvSpPr>
        <p:spPr bwMode="auto">
          <a:xfrm>
            <a:off x="0" y="0"/>
            <a:ext cx="9067800" cy="76200"/>
          </a:xfrm>
          <a:prstGeom prst="rect">
            <a:avLst/>
          </a:prstGeom>
          <a:gradFill rotWithShape="0">
            <a:gsLst>
              <a:gs pos="0">
                <a:schemeClr val="bg2"/>
              </a:gs>
              <a:gs pos="100000">
                <a:schemeClr val="tx1"/>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a:p>
        </p:txBody>
      </p:sp>
      <p:sp>
        <p:nvSpPr>
          <p:cNvPr id="7" name="Rectangle 5" descr="Light vertical"/>
          <p:cNvSpPr>
            <a:spLocks noChangeArrowheads="1"/>
          </p:cNvSpPr>
          <p:nvPr/>
        </p:nvSpPr>
        <p:spPr bwMode="auto">
          <a:xfrm>
            <a:off x="0" y="0"/>
            <a:ext cx="533400" cy="6858000"/>
          </a:xfrm>
          <a:prstGeom prst="rect">
            <a:avLst/>
          </a:prstGeom>
          <a:pattFill prst="ltVert">
            <a:fgClr>
              <a:schemeClr val="bg2"/>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a:p>
        </p:txBody>
      </p:sp>
      <p:sp>
        <p:nvSpPr>
          <p:cNvPr id="8" name="Rectangle 6"/>
          <p:cNvSpPr>
            <a:spLocks noChangeArrowheads="1"/>
          </p:cNvSpPr>
          <p:nvPr/>
        </p:nvSpPr>
        <p:spPr bwMode="auto">
          <a:xfrm>
            <a:off x="685800" y="2209800"/>
            <a:ext cx="7848600" cy="3886200"/>
          </a:xfrm>
          <a:prstGeom prst="rect">
            <a:avLst/>
          </a:prstGeom>
          <a:gradFill rotWithShape="0">
            <a:gsLst>
              <a:gs pos="0">
                <a:schemeClr val="bg1"/>
              </a:gs>
              <a:gs pos="50000">
                <a:srgbClr val="FFFFFF"/>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a:defRPr/>
            </a:pPr>
            <a:endParaRPr lang="en-US" dirty="0">
              <a:ea typeface="+mn-ea"/>
            </a:endParaRPr>
          </a:p>
        </p:txBody>
      </p:sp>
      <p:sp>
        <p:nvSpPr>
          <p:cNvPr id="9" name="Rectangle 7" descr="Narrow vertical"/>
          <p:cNvSpPr>
            <a:spLocks noChangeArrowheads="1"/>
          </p:cNvSpPr>
          <p:nvPr/>
        </p:nvSpPr>
        <p:spPr bwMode="auto">
          <a:xfrm>
            <a:off x="0" y="3175"/>
            <a:ext cx="152400" cy="6858000"/>
          </a:xfrm>
          <a:prstGeom prst="rect">
            <a:avLst/>
          </a:prstGeom>
          <a:pattFill prst="narVert">
            <a:fgClr>
              <a:schemeClr val="bg2"/>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a:p>
        </p:txBody>
      </p:sp>
      <p:sp>
        <p:nvSpPr>
          <p:cNvPr id="10" name="Rectangle 8"/>
          <p:cNvSpPr>
            <a:spLocks noChangeArrowheads="1"/>
          </p:cNvSpPr>
          <p:nvPr/>
        </p:nvSpPr>
        <p:spPr bwMode="auto">
          <a:xfrm>
            <a:off x="0" y="0"/>
            <a:ext cx="76200" cy="6858000"/>
          </a:xfrm>
          <a:prstGeom prst="rect">
            <a:avLst/>
          </a:prstGeom>
          <a:gradFill rotWithShape="0">
            <a:gsLst>
              <a:gs pos="0">
                <a:schemeClr val="tx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a:p>
        </p:txBody>
      </p:sp>
      <p:sp>
        <p:nvSpPr>
          <p:cNvPr id="11" name="Rectangle 9" descr="Narrow vertical"/>
          <p:cNvSpPr>
            <a:spLocks noChangeArrowheads="1"/>
          </p:cNvSpPr>
          <p:nvPr/>
        </p:nvSpPr>
        <p:spPr bwMode="auto">
          <a:xfrm>
            <a:off x="9067800" y="0"/>
            <a:ext cx="76200" cy="6858000"/>
          </a:xfrm>
          <a:prstGeom prst="rect">
            <a:avLst/>
          </a:prstGeom>
          <a:pattFill prst="narVert">
            <a:fgClr>
              <a:schemeClr val="accent2"/>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a:p>
        </p:txBody>
      </p:sp>
      <p:sp>
        <p:nvSpPr>
          <p:cNvPr id="12" name="Line 10"/>
          <p:cNvSpPr>
            <a:spLocks noChangeShapeType="1"/>
          </p:cNvSpPr>
          <p:nvPr/>
        </p:nvSpPr>
        <p:spPr bwMode="auto">
          <a:xfrm>
            <a:off x="9067800" y="0"/>
            <a:ext cx="0" cy="6858000"/>
          </a:xfrm>
          <a:prstGeom prst="line">
            <a:avLst/>
          </a:prstGeom>
          <a:noFill/>
          <a:ln w="44450">
            <a:solidFill>
              <a:schemeClr val="tx2">
                <a:alpha val="50195"/>
              </a:schemeClr>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7" name="Rectangle 11"/>
          <p:cNvSpPr>
            <a:spLocks noGrp="1" noChangeArrowheads="1"/>
          </p:cNvSpPr>
          <p:nvPr>
            <p:ph type="ctrTitle" sz="quarter"/>
          </p:nvPr>
        </p:nvSpPr>
        <p:spPr>
          <a:xfrm>
            <a:off x="685800" y="609600"/>
            <a:ext cx="7772400" cy="1143000"/>
          </a:xfrm>
        </p:spPr>
        <p:txBody>
          <a:bodyPr/>
          <a:lstStyle>
            <a:lvl1pPr>
              <a:defRPr/>
            </a:lvl1pPr>
          </a:lstStyle>
          <a:p>
            <a:r>
              <a:rPr lang="en-US"/>
              <a:t>Click to edit Master title style</a:t>
            </a:r>
          </a:p>
        </p:txBody>
      </p:sp>
      <p:sp>
        <p:nvSpPr>
          <p:cNvPr id="4108" name="Rectangle 12"/>
          <p:cNvSpPr>
            <a:spLocks noGrp="1" noChangeArrowheads="1"/>
          </p:cNvSpPr>
          <p:nvPr>
            <p:ph type="subTitle" sz="quarter" idx="1"/>
          </p:nvPr>
        </p:nvSpPr>
        <p:spPr>
          <a:xfrm>
            <a:off x="685800" y="2209800"/>
            <a:ext cx="7848600" cy="38100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123380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dt" sz="half" idx="10"/>
          </p:nvPr>
        </p:nvSpPr>
        <p:spPr/>
        <p:txBody>
          <a:bodyPr/>
          <a:lstStyle>
            <a:lvl1pPr>
              <a:defRPr/>
            </a:lvl1pPr>
          </a:lstStyle>
          <a:p>
            <a:pPr>
              <a:defRPr/>
            </a:pPr>
            <a:endParaRPr lang="en-US"/>
          </a:p>
        </p:txBody>
      </p:sp>
      <p:sp>
        <p:nvSpPr>
          <p:cNvPr id="5" name="Rectangle 27"/>
          <p:cNvSpPr>
            <a:spLocks noGrp="1" noChangeArrowheads="1"/>
          </p:cNvSpPr>
          <p:nvPr>
            <p:ph type="ftr" sz="quarter" idx="11"/>
          </p:nvPr>
        </p:nvSpPr>
        <p:spPr/>
        <p:txBody>
          <a:bodyPr/>
          <a:lstStyle>
            <a:lvl1pPr>
              <a:defRPr/>
            </a:lvl1pPr>
          </a:lstStyle>
          <a:p>
            <a:pPr>
              <a:defRPr/>
            </a:pPr>
            <a:endParaRPr lang="en-US"/>
          </a:p>
        </p:txBody>
      </p:sp>
      <p:sp>
        <p:nvSpPr>
          <p:cNvPr id="6" name="Rectangle 28"/>
          <p:cNvSpPr>
            <a:spLocks noGrp="1" noChangeArrowheads="1"/>
          </p:cNvSpPr>
          <p:nvPr>
            <p:ph type="sldNum" sz="quarter" idx="12"/>
          </p:nvPr>
        </p:nvSpPr>
        <p:spPr/>
        <p:txBody>
          <a:bodyPr/>
          <a:lstStyle>
            <a:lvl1pPr>
              <a:defRPr/>
            </a:lvl1pPr>
          </a:lstStyle>
          <a:p>
            <a:pPr>
              <a:defRPr/>
            </a:pPr>
            <a:fld id="{BB8826CE-3D45-8942-BCDC-21A1400B70C3}" type="slidenum">
              <a:rPr lang="en-US" altLang="en-US"/>
              <a:pPr>
                <a:defRPr/>
              </a:pPr>
              <a:t>‹#›</a:t>
            </a:fld>
            <a:endParaRPr lang="en-US" altLang="en-US"/>
          </a:p>
        </p:txBody>
      </p:sp>
    </p:spTree>
    <p:extLst>
      <p:ext uri="{BB962C8B-B14F-4D97-AF65-F5344CB8AC3E}">
        <p14:creationId xmlns:p14="http://schemas.microsoft.com/office/powerpoint/2010/main" val="50975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0"/>
            <a:ext cx="56769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dt" sz="half" idx="10"/>
          </p:nvPr>
        </p:nvSpPr>
        <p:spPr/>
        <p:txBody>
          <a:bodyPr/>
          <a:lstStyle>
            <a:lvl1pPr>
              <a:defRPr/>
            </a:lvl1pPr>
          </a:lstStyle>
          <a:p>
            <a:pPr>
              <a:defRPr/>
            </a:pPr>
            <a:endParaRPr lang="en-US"/>
          </a:p>
        </p:txBody>
      </p:sp>
      <p:sp>
        <p:nvSpPr>
          <p:cNvPr id="5" name="Rectangle 27"/>
          <p:cNvSpPr>
            <a:spLocks noGrp="1" noChangeArrowheads="1"/>
          </p:cNvSpPr>
          <p:nvPr>
            <p:ph type="ftr" sz="quarter" idx="11"/>
          </p:nvPr>
        </p:nvSpPr>
        <p:spPr/>
        <p:txBody>
          <a:bodyPr/>
          <a:lstStyle>
            <a:lvl1pPr>
              <a:defRPr/>
            </a:lvl1pPr>
          </a:lstStyle>
          <a:p>
            <a:pPr>
              <a:defRPr/>
            </a:pPr>
            <a:endParaRPr lang="en-US"/>
          </a:p>
        </p:txBody>
      </p:sp>
      <p:sp>
        <p:nvSpPr>
          <p:cNvPr id="6" name="Rectangle 28"/>
          <p:cNvSpPr>
            <a:spLocks noGrp="1" noChangeArrowheads="1"/>
          </p:cNvSpPr>
          <p:nvPr>
            <p:ph type="sldNum" sz="quarter" idx="12"/>
          </p:nvPr>
        </p:nvSpPr>
        <p:spPr/>
        <p:txBody>
          <a:bodyPr/>
          <a:lstStyle>
            <a:lvl1pPr>
              <a:defRPr/>
            </a:lvl1pPr>
          </a:lstStyle>
          <a:p>
            <a:pPr>
              <a:defRPr/>
            </a:pPr>
            <a:fld id="{CDEB0287-8B81-3449-A631-1BB2D6CF3960}" type="slidenum">
              <a:rPr lang="en-US" altLang="en-US"/>
              <a:pPr>
                <a:defRPr/>
              </a:pPr>
              <a:t>‹#›</a:t>
            </a:fld>
            <a:endParaRPr lang="en-US" altLang="en-US"/>
          </a:p>
        </p:txBody>
      </p:sp>
    </p:spTree>
    <p:extLst>
      <p:ext uri="{BB962C8B-B14F-4D97-AF65-F5344CB8AC3E}">
        <p14:creationId xmlns:p14="http://schemas.microsoft.com/office/powerpoint/2010/main" val="110934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6"/>
          <p:cNvSpPr>
            <a:spLocks noGrp="1" noChangeArrowheads="1"/>
          </p:cNvSpPr>
          <p:nvPr>
            <p:ph type="dt" sz="half" idx="10"/>
          </p:nvPr>
        </p:nvSpPr>
        <p:spPr/>
        <p:txBody>
          <a:bodyPr/>
          <a:lstStyle>
            <a:lvl1pPr>
              <a:defRPr/>
            </a:lvl1pPr>
          </a:lstStyle>
          <a:p>
            <a:pPr>
              <a:defRPr/>
            </a:pPr>
            <a:endParaRPr lang="en-US"/>
          </a:p>
        </p:txBody>
      </p:sp>
      <p:sp>
        <p:nvSpPr>
          <p:cNvPr id="5" name="Rectangle 27"/>
          <p:cNvSpPr>
            <a:spLocks noGrp="1" noChangeArrowheads="1"/>
          </p:cNvSpPr>
          <p:nvPr>
            <p:ph type="ftr" sz="quarter" idx="11"/>
          </p:nvPr>
        </p:nvSpPr>
        <p:spPr/>
        <p:txBody>
          <a:bodyPr/>
          <a:lstStyle>
            <a:lvl1pPr>
              <a:defRPr/>
            </a:lvl1pPr>
          </a:lstStyle>
          <a:p>
            <a:pPr>
              <a:defRPr/>
            </a:pPr>
            <a:endParaRPr lang="en-US"/>
          </a:p>
        </p:txBody>
      </p:sp>
      <p:sp>
        <p:nvSpPr>
          <p:cNvPr id="6" name="Rectangle 28"/>
          <p:cNvSpPr>
            <a:spLocks noGrp="1" noChangeArrowheads="1"/>
          </p:cNvSpPr>
          <p:nvPr>
            <p:ph type="sldNum" sz="quarter" idx="12"/>
          </p:nvPr>
        </p:nvSpPr>
        <p:spPr/>
        <p:txBody>
          <a:bodyPr/>
          <a:lstStyle>
            <a:lvl1pPr>
              <a:defRPr/>
            </a:lvl1pPr>
          </a:lstStyle>
          <a:p>
            <a:pPr>
              <a:defRPr/>
            </a:pPr>
            <a:fld id="{971015F3-B26F-174D-9605-B77AA030024C}" type="slidenum">
              <a:rPr lang="en-US" altLang="en-US"/>
              <a:pPr>
                <a:defRPr/>
              </a:pPr>
              <a:t>‹#›</a:t>
            </a:fld>
            <a:endParaRPr lang="en-US" altLang="en-US"/>
          </a:p>
        </p:txBody>
      </p:sp>
    </p:spTree>
    <p:extLst>
      <p:ext uri="{BB962C8B-B14F-4D97-AF65-F5344CB8AC3E}">
        <p14:creationId xmlns:p14="http://schemas.microsoft.com/office/powerpoint/2010/main" val="467279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26"/>
          <p:cNvSpPr>
            <a:spLocks noGrp="1" noChangeArrowheads="1"/>
          </p:cNvSpPr>
          <p:nvPr>
            <p:ph type="dt" sz="half" idx="10"/>
          </p:nvPr>
        </p:nvSpPr>
        <p:spPr/>
        <p:txBody>
          <a:bodyPr/>
          <a:lstStyle>
            <a:lvl1pPr>
              <a:defRPr/>
            </a:lvl1pPr>
          </a:lstStyle>
          <a:p>
            <a:pPr>
              <a:defRPr/>
            </a:pPr>
            <a:endParaRPr lang="en-US"/>
          </a:p>
        </p:txBody>
      </p:sp>
      <p:sp>
        <p:nvSpPr>
          <p:cNvPr id="5" name="Rectangle 27"/>
          <p:cNvSpPr>
            <a:spLocks noGrp="1" noChangeArrowheads="1"/>
          </p:cNvSpPr>
          <p:nvPr>
            <p:ph type="ftr" sz="quarter" idx="11"/>
          </p:nvPr>
        </p:nvSpPr>
        <p:spPr/>
        <p:txBody>
          <a:bodyPr/>
          <a:lstStyle>
            <a:lvl1pPr>
              <a:defRPr/>
            </a:lvl1pPr>
          </a:lstStyle>
          <a:p>
            <a:pPr>
              <a:defRPr/>
            </a:pPr>
            <a:endParaRPr lang="en-US"/>
          </a:p>
        </p:txBody>
      </p:sp>
      <p:sp>
        <p:nvSpPr>
          <p:cNvPr id="6" name="Rectangle 28"/>
          <p:cNvSpPr>
            <a:spLocks noGrp="1" noChangeArrowheads="1"/>
          </p:cNvSpPr>
          <p:nvPr>
            <p:ph type="sldNum" sz="quarter" idx="12"/>
          </p:nvPr>
        </p:nvSpPr>
        <p:spPr/>
        <p:txBody>
          <a:bodyPr/>
          <a:lstStyle>
            <a:lvl1pPr>
              <a:defRPr/>
            </a:lvl1pPr>
          </a:lstStyle>
          <a:p>
            <a:pPr>
              <a:defRPr/>
            </a:pPr>
            <a:fld id="{3759F150-2EB0-5F4D-836C-C82E05537C74}" type="slidenum">
              <a:rPr lang="en-US" altLang="en-US"/>
              <a:pPr>
                <a:defRPr/>
              </a:pPr>
              <a:t>‹#›</a:t>
            </a:fld>
            <a:endParaRPr lang="en-US" altLang="en-US"/>
          </a:p>
        </p:txBody>
      </p:sp>
    </p:spTree>
    <p:extLst>
      <p:ext uri="{BB962C8B-B14F-4D97-AF65-F5344CB8AC3E}">
        <p14:creationId xmlns:p14="http://schemas.microsoft.com/office/powerpoint/2010/main" val="21395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dt" sz="half" idx="10"/>
          </p:nvPr>
        </p:nvSpPr>
        <p:spPr/>
        <p:txBody>
          <a:bodyPr/>
          <a:lstStyle>
            <a:lvl1pPr>
              <a:defRPr/>
            </a:lvl1pPr>
          </a:lstStyle>
          <a:p>
            <a:pPr>
              <a:defRPr/>
            </a:pPr>
            <a:endParaRPr lang="en-US"/>
          </a:p>
        </p:txBody>
      </p:sp>
      <p:sp>
        <p:nvSpPr>
          <p:cNvPr id="6" name="Rectangle 27"/>
          <p:cNvSpPr>
            <a:spLocks noGrp="1" noChangeArrowheads="1"/>
          </p:cNvSpPr>
          <p:nvPr>
            <p:ph type="ftr" sz="quarter" idx="11"/>
          </p:nvPr>
        </p:nvSpPr>
        <p:spPr/>
        <p:txBody>
          <a:bodyPr/>
          <a:lstStyle>
            <a:lvl1pPr>
              <a:defRPr/>
            </a:lvl1pPr>
          </a:lstStyle>
          <a:p>
            <a:pPr>
              <a:defRPr/>
            </a:pPr>
            <a:endParaRPr lang="en-US"/>
          </a:p>
        </p:txBody>
      </p:sp>
      <p:sp>
        <p:nvSpPr>
          <p:cNvPr id="7" name="Rectangle 28"/>
          <p:cNvSpPr>
            <a:spLocks noGrp="1" noChangeArrowheads="1"/>
          </p:cNvSpPr>
          <p:nvPr>
            <p:ph type="sldNum" sz="quarter" idx="12"/>
          </p:nvPr>
        </p:nvSpPr>
        <p:spPr/>
        <p:txBody>
          <a:bodyPr/>
          <a:lstStyle>
            <a:lvl1pPr>
              <a:defRPr/>
            </a:lvl1pPr>
          </a:lstStyle>
          <a:p>
            <a:pPr>
              <a:defRPr/>
            </a:pPr>
            <a:fld id="{96240355-B20A-4740-96A2-D41D5F47D01F}" type="slidenum">
              <a:rPr lang="en-US" altLang="en-US"/>
              <a:pPr>
                <a:defRPr/>
              </a:pPr>
              <a:t>‹#›</a:t>
            </a:fld>
            <a:endParaRPr lang="en-US" altLang="en-US"/>
          </a:p>
        </p:txBody>
      </p:sp>
    </p:spTree>
    <p:extLst>
      <p:ext uri="{BB962C8B-B14F-4D97-AF65-F5344CB8AC3E}">
        <p14:creationId xmlns:p14="http://schemas.microsoft.com/office/powerpoint/2010/main" val="999890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dt" sz="half" idx="10"/>
          </p:nvPr>
        </p:nvSpPr>
        <p:spPr/>
        <p:txBody>
          <a:bodyPr/>
          <a:lstStyle>
            <a:lvl1pPr>
              <a:defRPr/>
            </a:lvl1pPr>
          </a:lstStyle>
          <a:p>
            <a:pPr>
              <a:defRPr/>
            </a:pPr>
            <a:endParaRPr lang="en-US"/>
          </a:p>
        </p:txBody>
      </p:sp>
      <p:sp>
        <p:nvSpPr>
          <p:cNvPr id="8" name="Rectangle 27"/>
          <p:cNvSpPr>
            <a:spLocks noGrp="1" noChangeArrowheads="1"/>
          </p:cNvSpPr>
          <p:nvPr>
            <p:ph type="ftr" sz="quarter" idx="11"/>
          </p:nvPr>
        </p:nvSpPr>
        <p:spPr/>
        <p:txBody>
          <a:bodyPr/>
          <a:lstStyle>
            <a:lvl1pPr>
              <a:defRPr/>
            </a:lvl1pPr>
          </a:lstStyle>
          <a:p>
            <a:pPr>
              <a:defRPr/>
            </a:pPr>
            <a:endParaRPr lang="en-US"/>
          </a:p>
        </p:txBody>
      </p:sp>
      <p:sp>
        <p:nvSpPr>
          <p:cNvPr id="9" name="Rectangle 28"/>
          <p:cNvSpPr>
            <a:spLocks noGrp="1" noChangeArrowheads="1"/>
          </p:cNvSpPr>
          <p:nvPr>
            <p:ph type="sldNum" sz="quarter" idx="12"/>
          </p:nvPr>
        </p:nvSpPr>
        <p:spPr/>
        <p:txBody>
          <a:bodyPr/>
          <a:lstStyle>
            <a:lvl1pPr>
              <a:defRPr/>
            </a:lvl1pPr>
          </a:lstStyle>
          <a:p>
            <a:pPr>
              <a:defRPr/>
            </a:pPr>
            <a:fld id="{BEFD9A90-EA95-D24E-A31B-4D5FCC877453}" type="slidenum">
              <a:rPr lang="en-US" altLang="en-US"/>
              <a:pPr>
                <a:defRPr/>
              </a:pPr>
              <a:t>‹#›</a:t>
            </a:fld>
            <a:endParaRPr lang="en-US" altLang="en-US"/>
          </a:p>
        </p:txBody>
      </p:sp>
    </p:spTree>
    <p:extLst>
      <p:ext uri="{BB962C8B-B14F-4D97-AF65-F5344CB8AC3E}">
        <p14:creationId xmlns:p14="http://schemas.microsoft.com/office/powerpoint/2010/main" val="110784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dt" sz="half" idx="10"/>
          </p:nvPr>
        </p:nvSpPr>
        <p:spPr/>
        <p:txBody>
          <a:bodyPr/>
          <a:lstStyle>
            <a:lvl1pPr>
              <a:defRPr/>
            </a:lvl1pPr>
          </a:lstStyle>
          <a:p>
            <a:pPr>
              <a:defRPr/>
            </a:pPr>
            <a:endParaRPr lang="en-US"/>
          </a:p>
        </p:txBody>
      </p:sp>
      <p:sp>
        <p:nvSpPr>
          <p:cNvPr id="4" name="Rectangle 27"/>
          <p:cNvSpPr>
            <a:spLocks noGrp="1" noChangeArrowheads="1"/>
          </p:cNvSpPr>
          <p:nvPr>
            <p:ph type="ftr" sz="quarter" idx="11"/>
          </p:nvPr>
        </p:nvSpPr>
        <p:spPr/>
        <p:txBody>
          <a:bodyPr/>
          <a:lstStyle>
            <a:lvl1pPr>
              <a:defRPr/>
            </a:lvl1pPr>
          </a:lstStyle>
          <a:p>
            <a:pPr>
              <a:defRPr/>
            </a:pPr>
            <a:endParaRPr lang="en-US"/>
          </a:p>
        </p:txBody>
      </p:sp>
      <p:sp>
        <p:nvSpPr>
          <p:cNvPr id="5" name="Rectangle 28"/>
          <p:cNvSpPr>
            <a:spLocks noGrp="1" noChangeArrowheads="1"/>
          </p:cNvSpPr>
          <p:nvPr>
            <p:ph type="sldNum" sz="quarter" idx="12"/>
          </p:nvPr>
        </p:nvSpPr>
        <p:spPr/>
        <p:txBody>
          <a:bodyPr/>
          <a:lstStyle>
            <a:lvl1pPr>
              <a:defRPr/>
            </a:lvl1pPr>
          </a:lstStyle>
          <a:p>
            <a:pPr>
              <a:defRPr/>
            </a:pPr>
            <a:fld id="{767BBA6B-3AAD-944E-A9E0-DF2FB63D1E96}" type="slidenum">
              <a:rPr lang="en-US" altLang="en-US"/>
              <a:pPr>
                <a:defRPr/>
              </a:pPr>
              <a:t>‹#›</a:t>
            </a:fld>
            <a:endParaRPr lang="en-US" altLang="en-US"/>
          </a:p>
        </p:txBody>
      </p:sp>
    </p:spTree>
    <p:extLst>
      <p:ext uri="{BB962C8B-B14F-4D97-AF65-F5344CB8AC3E}">
        <p14:creationId xmlns:p14="http://schemas.microsoft.com/office/powerpoint/2010/main" val="84672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dt" sz="half" idx="10"/>
          </p:nvPr>
        </p:nvSpPr>
        <p:spPr/>
        <p:txBody>
          <a:bodyPr/>
          <a:lstStyle>
            <a:lvl1pPr>
              <a:defRPr/>
            </a:lvl1pPr>
          </a:lstStyle>
          <a:p>
            <a:pPr>
              <a:defRPr/>
            </a:pPr>
            <a:endParaRPr lang="en-US"/>
          </a:p>
        </p:txBody>
      </p:sp>
      <p:sp>
        <p:nvSpPr>
          <p:cNvPr id="3" name="Rectangle 27"/>
          <p:cNvSpPr>
            <a:spLocks noGrp="1" noChangeArrowheads="1"/>
          </p:cNvSpPr>
          <p:nvPr>
            <p:ph type="ftr" sz="quarter" idx="11"/>
          </p:nvPr>
        </p:nvSpPr>
        <p:spPr/>
        <p:txBody>
          <a:bodyPr/>
          <a:lstStyle>
            <a:lvl1pPr>
              <a:defRPr/>
            </a:lvl1pPr>
          </a:lstStyle>
          <a:p>
            <a:pPr>
              <a:defRPr/>
            </a:pPr>
            <a:endParaRPr lang="en-US"/>
          </a:p>
        </p:txBody>
      </p:sp>
      <p:sp>
        <p:nvSpPr>
          <p:cNvPr id="4" name="Rectangle 28"/>
          <p:cNvSpPr>
            <a:spLocks noGrp="1" noChangeArrowheads="1"/>
          </p:cNvSpPr>
          <p:nvPr>
            <p:ph type="sldNum" sz="quarter" idx="12"/>
          </p:nvPr>
        </p:nvSpPr>
        <p:spPr/>
        <p:txBody>
          <a:bodyPr/>
          <a:lstStyle>
            <a:lvl1pPr>
              <a:defRPr/>
            </a:lvl1pPr>
          </a:lstStyle>
          <a:p>
            <a:pPr>
              <a:defRPr/>
            </a:pPr>
            <a:fld id="{EE603E46-0EEB-944B-8334-A01690E5C1E4}" type="slidenum">
              <a:rPr lang="en-US" altLang="en-US"/>
              <a:pPr>
                <a:defRPr/>
              </a:pPr>
              <a:t>‹#›</a:t>
            </a:fld>
            <a:endParaRPr lang="en-US" altLang="en-US"/>
          </a:p>
        </p:txBody>
      </p:sp>
    </p:spTree>
    <p:extLst>
      <p:ext uri="{BB962C8B-B14F-4D97-AF65-F5344CB8AC3E}">
        <p14:creationId xmlns:p14="http://schemas.microsoft.com/office/powerpoint/2010/main" val="160268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dt" sz="half" idx="10"/>
          </p:nvPr>
        </p:nvSpPr>
        <p:spPr/>
        <p:txBody>
          <a:bodyPr/>
          <a:lstStyle>
            <a:lvl1pPr>
              <a:defRPr/>
            </a:lvl1pPr>
          </a:lstStyle>
          <a:p>
            <a:pPr>
              <a:defRPr/>
            </a:pPr>
            <a:endParaRPr lang="en-US"/>
          </a:p>
        </p:txBody>
      </p:sp>
      <p:sp>
        <p:nvSpPr>
          <p:cNvPr id="6" name="Rectangle 27"/>
          <p:cNvSpPr>
            <a:spLocks noGrp="1" noChangeArrowheads="1"/>
          </p:cNvSpPr>
          <p:nvPr>
            <p:ph type="ftr" sz="quarter" idx="11"/>
          </p:nvPr>
        </p:nvSpPr>
        <p:spPr/>
        <p:txBody>
          <a:bodyPr/>
          <a:lstStyle>
            <a:lvl1pPr>
              <a:defRPr/>
            </a:lvl1pPr>
          </a:lstStyle>
          <a:p>
            <a:pPr>
              <a:defRPr/>
            </a:pPr>
            <a:endParaRPr lang="en-US"/>
          </a:p>
        </p:txBody>
      </p:sp>
      <p:sp>
        <p:nvSpPr>
          <p:cNvPr id="7" name="Rectangle 28"/>
          <p:cNvSpPr>
            <a:spLocks noGrp="1" noChangeArrowheads="1"/>
          </p:cNvSpPr>
          <p:nvPr>
            <p:ph type="sldNum" sz="quarter" idx="12"/>
          </p:nvPr>
        </p:nvSpPr>
        <p:spPr/>
        <p:txBody>
          <a:bodyPr/>
          <a:lstStyle>
            <a:lvl1pPr>
              <a:defRPr/>
            </a:lvl1pPr>
          </a:lstStyle>
          <a:p>
            <a:pPr>
              <a:defRPr/>
            </a:pPr>
            <a:fld id="{2CB10549-A6DE-DA45-B108-5A7F103A2F21}" type="slidenum">
              <a:rPr lang="en-US" altLang="en-US"/>
              <a:pPr>
                <a:defRPr/>
              </a:pPr>
              <a:t>‹#›</a:t>
            </a:fld>
            <a:endParaRPr lang="en-US" altLang="en-US"/>
          </a:p>
        </p:txBody>
      </p:sp>
    </p:spTree>
    <p:extLst>
      <p:ext uri="{BB962C8B-B14F-4D97-AF65-F5344CB8AC3E}">
        <p14:creationId xmlns:p14="http://schemas.microsoft.com/office/powerpoint/2010/main" val="36875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dt" sz="half" idx="10"/>
          </p:nvPr>
        </p:nvSpPr>
        <p:spPr/>
        <p:txBody>
          <a:bodyPr/>
          <a:lstStyle>
            <a:lvl1pPr>
              <a:defRPr/>
            </a:lvl1pPr>
          </a:lstStyle>
          <a:p>
            <a:pPr>
              <a:defRPr/>
            </a:pPr>
            <a:endParaRPr lang="en-US"/>
          </a:p>
        </p:txBody>
      </p:sp>
      <p:sp>
        <p:nvSpPr>
          <p:cNvPr id="6" name="Rectangle 27"/>
          <p:cNvSpPr>
            <a:spLocks noGrp="1" noChangeArrowheads="1"/>
          </p:cNvSpPr>
          <p:nvPr>
            <p:ph type="ftr" sz="quarter" idx="11"/>
          </p:nvPr>
        </p:nvSpPr>
        <p:spPr/>
        <p:txBody>
          <a:bodyPr/>
          <a:lstStyle>
            <a:lvl1pPr>
              <a:defRPr/>
            </a:lvl1pPr>
          </a:lstStyle>
          <a:p>
            <a:pPr>
              <a:defRPr/>
            </a:pPr>
            <a:endParaRPr lang="en-US"/>
          </a:p>
        </p:txBody>
      </p:sp>
      <p:sp>
        <p:nvSpPr>
          <p:cNvPr id="7" name="Rectangle 28"/>
          <p:cNvSpPr>
            <a:spLocks noGrp="1" noChangeArrowheads="1"/>
          </p:cNvSpPr>
          <p:nvPr>
            <p:ph type="sldNum" sz="quarter" idx="12"/>
          </p:nvPr>
        </p:nvSpPr>
        <p:spPr/>
        <p:txBody>
          <a:bodyPr/>
          <a:lstStyle>
            <a:lvl1pPr>
              <a:defRPr/>
            </a:lvl1pPr>
          </a:lstStyle>
          <a:p>
            <a:pPr>
              <a:defRPr/>
            </a:pPr>
            <a:fld id="{E3CD34E1-227C-1B4A-8B7A-C47A9626A319}" type="slidenum">
              <a:rPr lang="en-US" altLang="en-US"/>
              <a:pPr>
                <a:defRPr/>
              </a:pPr>
              <a:t>‹#›</a:t>
            </a:fld>
            <a:endParaRPr lang="en-US" altLang="en-US"/>
          </a:p>
        </p:txBody>
      </p:sp>
    </p:spTree>
    <p:extLst>
      <p:ext uri="{BB962C8B-B14F-4D97-AF65-F5344CB8AC3E}">
        <p14:creationId xmlns:p14="http://schemas.microsoft.com/office/powerpoint/2010/main" val="1152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609600" y="0"/>
            <a:ext cx="0" cy="6858000"/>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 name="Line 3"/>
          <p:cNvSpPr>
            <a:spLocks noChangeShapeType="1"/>
          </p:cNvSpPr>
          <p:nvPr/>
        </p:nvSpPr>
        <p:spPr bwMode="auto">
          <a:xfrm>
            <a:off x="8610600" y="3175"/>
            <a:ext cx="0" cy="6858000"/>
          </a:xfrm>
          <a:prstGeom prst="line">
            <a:avLst/>
          </a:prstGeom>
          <a:noFill/>
          <a:ln w="635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 name="Line 4"/>
          <p:cNvSpPr>
            <a:spLocks noChangeShapeType="1"/>
          </p:cNvSpPr>
          <p:nvPr/>
        </p:nvSpPr>
        <p:spPr bwMode="auto">
          <a:xfrm>
            <a:off x="0" y="838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9" name="Line 5"/>
          <p:cNvSpPr>
            <a:spLocks noChangeShapeType="1"/>
          </p:cNvSpPr>
          <p:nvPr/>
        </p:nvSpPr>
        <p:spPr bwMode="auto">
          <a:xfrm>
            <a:off x="0" y="1143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Line 6"/>
          <p:cNvSpPr>
            <a:spLocks noChangeShapeType="1"/>
          </p:cNvSpPr>
          <p:nvPr/>
        </p:nvSpPr>
        <p:spPr bwMode="auto">
          <a:xfrm>
            <a:off x="0" y="1447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7"/>
          <p:cNvSpPr>
            <a:spLocks noChangeShapeType="1"/>
          </p:cNvSpPr>
          <p:nvPr/>
        </p:nvSpPr>
        <p:spPr bwMode="auto">
          <a:xfrm>
            <a:off x="0" y="1752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2" name="Line 8"/>
          <p:cNvSpPr>
            <a:spLocks noChangeShapeType="1"/>
          </p:cNvSpPr>
          <p:nvPr/>
        </p:nvSpPr>
        <p:spPr bwMode="auto">
          <a:xfrm>
            <a:off x="0" y="2057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3" name="Line 9"/>
          <p:cNvSpPr>
            <a:spLocks noChangeShapeType="1"/>
          </p:cNvSpPr>
          <p:nvPr/>
        </p:nvSpPr>
        <p:spPr bwMode="auto">
          <a:xfrm>
            <a:off x="0" y="2362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4" name="Line 10"/>
          <p:cNvSpPr>
            <a:spLocks noChangeShapeType="1"/>
          </p:cNvSpPr>
          <p:nvPr/>
        </p:nvSpPr>
        <p:spPr bwMode="auto">
          <a:xfrm>
            <a:off x="0" y="2667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5" name="Line 11"/>
          <p:cNvSpPr>
            <a:spLocks noChangeShapeType="1"/>
          </p:cNvSpPr>
          <p:nvPr/>
        </p:nvSpPr>
        <p:spPr bwMode="auto">
          <a:xfrm>
            <a:off x="0" y="2971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6" name="Line 12"/>
          <p:cNvSpPr>
            <a:spLocks noChangeShapeType="1"/>
          </p:cNvSpPr>
          <p:nvPr/>
        </p:nvSpPr>
        <p:spPr bwMode="auto">
          <a:xfrm>
            <a:off x="0" y="3276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13"/>
          <p:cNvSpPr>
            <a:spLocks noChangeShapeType="1"/>
          </p:cNvSpPr>
          <p:nvPr/>
        </p:nvSpPr>
        <p:spPr bwMode="auto">
          <a:xfrm>
            <a:off x="0" y="3581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Line 14"/>
          <p:cNvSpPr>
            <a:spLocks noChangeShapeType="1"/>
          </p:cNvSpPr>
          <p:nvPr/>
        </p:nvSpPr>
        <p:spPr bwMode="auto">
          <a:xfrm>
            <a:off x="0" y="3886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5"/>
          <p:cNvSpPr>
            <a:spLocks noChangeShapeType="1"/>
          </p:cNvSpPr>
          <p:nvPr/>
        </p:nvSpPr>
        <p:spPr bwMode="auto">
          <a:xfrm>
            <a:off x="0" y="4191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16"/>
          <p:cNvSpPr>
            <a:spLocks noChangeShapeType="1"/>
          </p:cNvSpPr>
          <p:nvPr/>
        </p:nvSpPr>
        <p:spPr bwMode="auto">
          <a:xfrm>
            <a:off x="0" y="4495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17"/>
          <p:cNvSpPr>
            <a:spLocks noChangeShapeType="1"/>
          </p:cNvSpPr>
          <p:nvPr/>
        </p:nvSpPr>
        <p:spPr bwMode="auto">
          <a:xfrm>
            <a:off x="0" y="4800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8"/>
          <p:cNvSpPr>
            <a:spLocks noChangeShapeType="1"/>
          </p:cNvSpPr>
          <p:nvPr/>
        </p:nvSpPr>
        <p:spPr bwMode="auto">
          <a:xfrm>
            <a:off x="0" y="5105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19"/>
          <p:cNvSpPr>
            <a:spLocks noChangeShapeType="1"/>
          </p:cNvSpPr>
          <p:nvPr/>
        </p:nvSpPr>
        <p:spPr bwMode="auto">
          <a:xfrm>
            <a:off x="0" y="5410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20"/>
          <p:cNvSpPr>
            <a:spLocks noChangeShapeType="1"/>
          </p:cNvSpPr>
          <p:nvPr/>
        </p:nvSpPr>
        <p:spPr bwMode="auto">
          <a:xfrm>
            <a:off x="0" y="5715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21"/>
          <p:cNvSpPr>
            <a:spLocks noChangeShapeType="1"/>
          </p:cNvSpPr>
          <p:nvPr/>
        </p:nvSpPr>
        <p:spPr bwMode="auto">
          <a:xfrm>
            <a:off x="0" y="6019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22"/>
          <p:cNvSpPr>
            <a:spLocks noChangeShapeType="1"/>
          </p:cNvSpPr>
          <p:nvPr/>
        </p:nvSpPr>
        <p:spPr bwMode="auto">
          <a:xfrm>
            <a:off x="0" y="6324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23"/>
          <p:cNvSpPr>
            <a:spLocks noChangeShapeType="1"/>
          </p:cNvSpPr>
          <p:nvPr/>
        </p:nvSpPr>
        <p:spPr bwMode="auto">
          <a:xfrm>
            <a:off x="0" y="6629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Rectangle 24"/>
          <p:cNvSpPr>
            <a:spLocks noGrp="1" noChangeArrowheads="1"/>
          </p:cNvSpPr>
          <p:nvPr>
            <p:ph type="title"/>
          </p:nvPr>
        </p:nvSpPr>
        <p:spPr bwMode="auto">
          <a:xfrm>
            <a:off x="685800" y="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9" name="Rectangle 25"/>
          <p:cNvSpPr>
            <a:spLocks noGrp="1" noChangeArrowheads="1"/>
          </p:cNvSpPr>
          <p:nvPr>
            <p:ph type="body" idx="1"/>
          </p:nvPr>
        </p:nvSpPr>
        <p:spPr bwMode="auto">
          <a:xfrm>
            <a:off x="685800" y="1143000"/>
            <a:ext cx="7772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98" name="Rectangle 26"/>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3099" name="Rectangle 2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3100" name="Rectangle 2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D23D59BF-1773-CE4E-B0B1-2770C78B3F3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cmag.com/roundup/350795/the-best-wi-fi-mesh-network-systems" TargetMode="External"/><Relationship Id="rId2" Type="http://schemas.openxmlformats.org/officeDocument/2006/relationships/hyperlink" Target="https://www.pcmag.com/article2/0,2817,2398080,00.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Wi-F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p:txBody>
          <a:bodyPr/>
          <a:lstStyle/>
          <a:p>
            <a:pPr eaLnBrk="1" hangingPunct="1"/>
            <a:r>
              <a:rPr lang="en-US" altLang="en-US"/>
              <a:t>CS101</a:t>
            </a:r>
          </a:p>
        </p:txBody>
      </p:sp>
      <p:sp>
        <p:nvSpPr>
          <p:cNvPr id="15362" name="Rectangle 3"/>
          <p:cNvSpPr>
            <a:spLocks noGrp="1" noChangeArrowheads="1"/>
          </p:cNvSpPr>
          <p:nvPr>
            <p:ph type="subTitle" idx="1"/>
          </p:nvPr>
        </p:nvSpPr>
        <p:spPr/>
        <p:txBody>
          <a:bodyPr/>
          <a:lstStyle/>
          <a:p>
            <a:pPr eaLnBrk="1" hangingPunct="1"/>
            <a:endParaRPr lang="en-US" altLang="en-US"/>
          </a:p>
          <a:p>
            <a:pPr eaLnBrk="1" hangingPunct="1"/>
            <a:endParaRPr lang="en-US" altLang="en-US"/>
          </a:p>
          <a:p>
            <a:pPr eaLnBrk="1" hangingPunct="1"/>
            <a:r>
              <a:rPr lang="en-US" altLang="en-US"/>
              <a:t>Home Network Basics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Rectangle 3"/>
          <p:cNvSpPr>
            <a:spLocks noGrp="1" noChangeArrowheads="1"/>
          </p:cNvSpPr>
          <p:nvPr>
            <p:ph type="body" idx="1"/>
          </p:nvPr>
        </p:nvSpPr>
        <p:spPr>
          <a:xfrm>
            <a:off x="609600" y="1143000"/>
            <a:ext cx="8001000" cy="4953000"/>
          </a:xfrm>
        </p:spPr>
        <p:txBody>
          <a:bodyPr/>
          <a:lstStyle/>
          <a:p>
            <a:pPr eaLnBrk="1" hangingPunct="1">
              <a:lnSpc>
                <a:spcPct val="90000"/>
              </a:lnSpc>
            </a:pPr>
            <a:endParaRPr lang="en-US" altLang="en-US" sz="2800"/>
          </a:p>
          <a:p>
            <a:pPr eaLnBrk="1" hangingPunct="1">
              <a:lnSpc>
                <a:spcPct val="90000"/>
              </a:lnSpc>
            </a:pPr>
            <a:r>
              <a:rPr lang="en-US" altLang="en-US" sz="2800"/>
              <a:t>What is at the center of a typical home network?</a:t>
            </a:r>
          </a:p>
          <a:p>
            <a:pPr lvl="1" eaLnBrk="1" hangingPunct="1">
              <a:lnSpc>
                <a:spcPct val="90000"/>
              </a:lnSpc>
            </a:pPr>
            <a:r>
              <a:rPr lang="en-US" altLang="en-US" sz="2000"/>
              <a:t>Router or Router/Modem = Smart device that takes a message in one port and only sends it out the port that is connected to the device that is suppose to get the message.  It can send information between two different networks, such as, your home network and the Internet.</a:t>
            </a:r>
          </a:p>
          <a:p>
            <a:pPr lvl="2" eaLnBrk="1" hangingPunct="1">
              <a:lnSpc>
                <a:spcPct val="90000"/>
              </a:lnSpc>
            </a:pPr>
            <a:r>
              <a:rPr lang="en-US" altLang="en-US" sz="1600"/>
              <a:t>Most routers have ports to plug in Ethernet cables and wireless for Wi-Fi.</a:t>
            </a:r>
          </a:p>
          <a:p>
            <a:pPr eaLnBrk="1" hangingPunct="1">
              <a:lnSpc>
                <a:spcPct val="90000"/>
              </a:lnSpc>
            </a:pPr>
            <a:endParaRPr lang="en-US" altLang="en-US" sz="2800"/>
          </a:p>
          <a:p>
            <a:pPr eaLnBrk="1" hangingPunct="1">
              <a:lnSpc>
                <a:spcPct val="90000"/>
              </a:lnSpc>
            </a:pPr>
            <a:endParaRPr lang="en-US" altLang="en-US" sz="2800"/>
          </a:p>
          <a:p>
            <a:pPr eaLnBrk="1" hangingPunct="1">
              <a:lnSpc>
                <a:spcPct val="90000"/>
              </a:lnSpc>
            </a:pPr>
            <a:r>
              <a:rPr lang="en-US" altLang="en-US" sz="2800"/>
              <a:t>What is a Wi-Fi home mesh network?</a:t>
            </a:r>
          </a:p>
          <a:p>
            <a:pPr lvl="1" eaLnBrk="1" hangingPunct="1">
              <a:lnSpc>
                <a:spcPct val="90000"/>
              </a:lnSpc>
            </a:pPr>
            <a:r>
              <a:rPr lang="en-US" altLang="en-US" sz="2000"/>
              <a:t>Multiple Wi-Fi routers designed to work well with each other to eliminate wireless dead zones.</a:t>
            </a:r>
          </a:p>
        </p:txBody>
      </p:sp>
      <p:sp>
        <p:nvSpPr>
          <p:cNvPr id="24578" name="TextBox 1"/>
          <p:cNvSpPr txBox="1">
            <a:spLocks noChangeArrowheads="1"/>
          </p:cNvSpPr>
          <p:nvPr/>
        </p:nvSpPr>
        <p:spPr bwMode="auto">
          <a:xfrm>
            <a:off x="614363" y="152400"/>
            <a:ext cx="800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charset="0"/>
                <a:ea typeface="ＭＳ Ｐゴシック" charset="-128"/>
              </a:defRPr>
            </a:lvl1pPr>
            <a:lvl2pPr marL="742950" indent="-285750">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lgn="ctr">
              <a:spcBef>
                <a:spcPct val="0"/>
              </a:spcBef>
              <a:buFontTx/>
              <a:buNone/>
            </a:pPr>
            <a:r>
              <a:rPr lang="en-US" altLang="en-US" sz="2800"/>
              <a:t>Home Connection </a:t>
            </a:r>
            <a:r>
              <a:rPr lang="mr-IN" altLang="en-US" sz="2800"/>
              <a:t>–</a:t>
            </a:r>
            <a:r>
              <a:rPr lang="en-US" altLang="en-US" sz="2800"/>
              <a:t> How do I connect all my devices?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tLang="en-US"/>
              <a:t>Get your own router!</a:t>
            </a:r>
          </a:p>
        </p:txBody>
      </p:sp>
      <p:sp>
        <p:nvSpPr>
          <p:cNvPr id="3" name="Content Placeholder 2"/>
          <p:cNvSpPr>
            <a:spLocks noGrp="1"/>
          </p:cNvSpPr>
          <p:nvPr>
            <p:ph idx="1"/>
          </p:nvPr>
        </p:nvSpPr>
        <p:spPr>
          <a:xfrm>
            <a:off x="533400" y="1143000"/>
            <a:ext cx="8077200" cy="4953000"/>
          </a:xfrm>
        </p:spPr>
        <p:txBody>
          <a:bodyPr/>
          <a:lstStyle/>
          <a:p>
            <a:pPr marL="0" indent="0" algn="ctr">
              <a:buFontTx/>
              <a:buNone/>
              <a:defRPr/>
            </a:pPr>
            <a:r>
              <a:rPr lang="en-US" dirty="0"/>
              <a:t>Get your own router and save money not renting one from your ISP.  Also, increase security by making you different from everyone else.</a:t>
            </a:r>
          </a:p>
          <a:p>
            <a:pPr>
              <a:defRPr/>
            </a:pPr>
            <a:endParaRPr lang="en-US" dirty="0"/>
          </a:p>
          <a:p>
            <a:pPr marL="0" indent="0" algn="ctr">
              <a:buFontTx/>
              <a:buNone/>
              <a:defRPr/>
            </a:pPr>
            <a:r>
              <a:rPr lang="en-US" dirty="0"/>
              <a:t>PC Websites Best Routers and Mesh Networks</a:t>
            </a:r>
          </a:p>
          <a:p>
            <a:pPr>
              <a:defRPr/>
            </a:pPr>
            <a:endParaRPr lang="en-US" dirty="0"/>
          </a:p>
          <a:p>
            <a:pPr algn="ctr" eaLnBrk="1" hangingPunct="1">
              <a:defRPr/>
            </a:pPr>
            <a:r>
              <a:rPr lang="en-US" altLang="en-US" dirty="0">
                <a:hlinkClick r:id="rId2"/>
              </a:rPr>
              <a:t>Best Wireless Routers </a:t>
            </a:r>
            <a:endParaRPr lang="en-US" altLang="en-US" dirty="0"/>
          </a:p>
          <a:p>
            <a:pPr marL="342900" lvl="2" indent="-342900" algn="ctr" eaLnBrk="1" hangingPunct="1">
              <a:defRPr/>
            </a:pPr>
            <a:r>
              <a:rPr lang="en-US" altLang="en-US" sz="3200" dirty="0">
                <a:hlinkClick r:id="rId3"/>
              </a:rPr>
              <a:t>Best Wi-Fi Mesh Networks</a:t>
            </a:r>
            <a:endParaRPr lang="en-US" altLang="en-US" sz="4400" dirty="0"/>
          </a:p>
          <a:p>
            <a:pPr eaLnBrk="1" hangingPunct="1">
              <a:defRPr/>
            </a:pPr>
            <a:endParaRPr lang="en-US" altLang="en-US" sz="2800" dirty="0"/>
          </a:p>
          <a:p>
            <a:pP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09600" y="0"/>
            <a:ext cx="8001000" cy="838200"/>
          </a:xfrm>
        </p:spPr>
        <p:txBody>
          <a:bodyPr/>
          <a:lstStyle/>
          <a:p>
            <a:pPr eaLnBrk="1" hangingPunct="1"/>
            <a:r>
              <a:rPr lang="en-US" altLang="en-US" sz="4000"/>
              <a:t>Home connection </a:t>
            </a:r>
            <a:r>
              <a:rPr lang="en-US" altLang="en-US" sz="3600"/>
              <a:t>options</a:t>
            </a:r>
            <a:endParaRPr lang="en-US" altLang="en-US" sz="4000"/>
          </a:p>
        </p:txBody>
      </p:sp>
      <p:sp>
        <p:nvSpPr>
          <p:cNvPr id="27650" name="Rectangle 3"/>
          <p:cNvSpPr>
            <a:spLocks noGrp="1" noChangeArrowheads="1"/>
          </p:cNvSpPr>
          <p:nvPr>
            <p:ph type="body" idx="1"/>
          </p:nvPr>
        </p:nvSpPr>
        <p:spPr/>
        <p:txBody>
          <a:bodyPr/>
          <a:lstStyle/>
          <a:p>
            <a:pPr eaLnBrk="1" hangingPunct="1"/>
            <a:r>
              <a:rPr lang="en-US" altLang="en-US" sz="2800"/>
              <a:t>Wireless (Wi-Fi)</a:t>
            </a:r>
          </a:p>
          <a:p>
            <a:pPr eaLnBrk="1" hangingPunct="1"/>
            <a:endParaRPr lang="en-US" altLang="en-US" sz="2800"/>
          </a:p>
          <a:p>
            <a:pPr eaLnBrk="1" hangingPunct="1"/>
            <a:endParaRPr lang="en-US" altLang="en-US" sz="2800"/>
          </a:p>
          <a:p>
            <a:pPr eaLnBrk="1" hangingPunct="1"/>
            <a:endParaRPr lang="en-US" altLang="en-US" sz="2800"/>
          </a:p>
          <a:p>
            <a:pPr eaLnBrk="1" hangingPunct="1"/>
            <a:endParaRPr lang="en-US" altLang="en-US" sz="2800"/>
          </a:p>
          <a:p>
            <a:pPr eaLnBrk="1" hangingPunct="1"/>
            <a:endParaRPr lang="en-US" altLang="en-US" sz="2800"/>
          </a:p>
          <a:p>
            <a:pPr eaLnBrk="1" hangingPunct="1"/>
            <a:r>
              <a:rPr lang="en-US" altLang="en-US" sz="2800"/>
              <a:t>Wired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09600" y="0"/>
            <a:ext cx="8001000" cy="838200"/>
          </a:xfrm>
        </p:spPr>
        <p:txBody>
          <a:bodyPr/>
          <a:lstStyle/>
          <a:p>
            <a:pPr eaLnBrk="1" hangingPunct="1"/>
            <a:r>
              <a:rPr lang="en-US" altLang="en-US" sz="4000"/>
              <a:t>Home connection options - Wireless </a:t>
            </a:r>
            <a:endParaRPr lang="en-US" altLang="en-US"/>
          </a:p>
        </p:txBody>
      </p:sp>
      <p:sp>
        <p:nvSpPr>
          <p:cNvPr id="28674" name="Rectangle 3"/>
          <p:cNvSpPr>
            <a:spLocks noGrp="1" noChangeArrowheads="1"/>
          </p:cNvSpPr>
          <p:nvPr>
            <p:ph type="body" idx="1"/>
          </p:nvPr>
        </p:nvSpPr>
        <p:spPr/>
        <p:txBody>
          <a:bodyPr/>
          <a:lstStyle/>
          <a:p>
            <a:pPr eaLnBrk="1" hangingPunct="1"/>
            <a:r>
              <a:rPr lang="en-US" altLang="en-US" sz="2800" dirty="0"/>
              <a:t>Wireless (Wi-Fi)</a:t>
            </a:r>
          </a:p>
          <a:p>
            <a:pPr lvl="1" eaLnBrk="1" hangingPunct="1"/>
            <a:r>
              <a:rPr lang="en-US" altLang="en-US" sz="2400" dirty="0"/>
              <a:t>802.11 + a letter used to tell you which version, now they will be numbered as 4, 5, 6 and 7 are the most current.</a:t>
            </a:r>
          </a:p>
          <a:p>
            <a:pPr lvl="2" eaLnBrk="1" hangingPunct="1"/>
            <a:r>
              <a:rPr lang="en-US" altLang="en-US" sz="2000" dirty="0">
                <a:hlinkClick r:id="rId2"/>
              </a:rPr>
              <a:t>Versions of Wi-Fi</a:t>
            </a:r>
            <a:endParaRPr lang="en-US" altLang="en-US" sz="2000" dirty="0"/>
          </a:p>
          <a:p>
            <a:pPr lvl="2" eaLnBrk="1" hangingPunct="1"/>
            <a:r>
              <a:rPr lang="en-US" altLang="en-US" sz="2000" dirty="0"/>
              <a:t>Later standards are better: more range, faster, better security</a:t>
            </a:r>
          </a:p>
          <a:p>
            <a:pPr marL="0" indent="0" eaLnBrk="1" hangingPunct="1">
              <a:buNone/>
            </a:pPr>
            <a:endParaRPr lang="en-US" altLang="en-US" sz="2800" dirty="0"/>
          </a:p>
          <a:p>
            <a:pPr eaLnBrk="1" hangingPunct="1"/>
            <a:r>
              <a:rPr lang="en-US" altLang="en-US" sz="2800" dirty="0"/>
              <a:t>A wireless router radios the information to devices on the network. </a:t>
            </a:r>
          </a:p>
          <a:p>
            <a:pPr lvl="1" eaLnBrk="1" hangingPunct="1"/>
            <a:r>
              <a:rPr lang="en-US" altLang="en-US" sz="2400" dirty="0"/>
              <a:t>Good to get router that broadcasts in more then one frequency i.e. 2.4Ghz and 5Ghz.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09600" y="0"/>
            <a:ext cx="8001000" cy="838200"/>
          </a:xfrm>
        </p:spPr>
        <p:txBody>
          <a:bodyPr/>
          <a:lstStyle/>
          <a:p>
            <a:pPr eaLnBrk="1" hangingPunct="1"/>
            <a:r>
              <a:rPr lang="en-US" altLang="en-US" sz="3200"/>
              <a:t>The only way to know is verify encryption is being used!</a:t>
            </a:r>
            <a:endParaRPr lang="en-US" altLang="en-US" sz="3600"/>
          </a:p>
        </p:txBody>
      </p:sp>
      <p:sp>
        <p:nvSpPr>
          <p:cNvPr id="30722" name="Rectangle 3"/>
          <p:cNvSpPr>
            <a:spLocks noGrp="1" noChangeArrowheads="1"/>
          </p:cNvSpPr>
          <p:nvPr>
            <p:ph type="body" idx="1"/>
          </p:nvPr>
        </p:nvSpPr>
        <p:spPr/>
        <p:txBody>
          <a:bodyPr/>
          <a:lstStyle/>
          <a:p>
            <a:pPr eaLnBrk="1" hangingPunct="1"/>
            <a:endParaRPr lang="en-US" altLang="en-US" sz="2800" dirty="0"/>
          </a:p>
          <a:p>
            <a:pPr eaLnBrk="1" hangingPunct="1"/>
            <a:r>
              <a:rPr lang="en-US" altLang="en-US" sz="2800" dirty="0"/>
              <a:t>Password is not proof you are encrypted.  </a:t>
            </a:r>
          </a:p>
          <a:p>
            <a:pPr eaLnBrk="1" hangingPunct="1"/>
            <a:endParaRPr lang="en-US" altLang="en-US" sz="2800" dirty="0"/>
          </a:p>
          <a:p>
            <a:pPr eaLnBrk="1" hangingPunct="1"/>
            <a:endParaRPr lang="en-US" altLang="en-US" sz="2800" dirty="0"/>
          </a:p>
          <a:p>
            <a:pPr eaLnBrk="1" hangingPunct="1"/>
            <a:endParaRPr lang="en-US" altLang="en-US" sz="2800" dirty="0"/>
          </a:p>
          <a:p>
            <a:pPr eaLnBrk="1" hangingPunct="1"/>
            <a:r>
              <a:rPr lang="en-US" altLang="en-US" sz="2800" dirty="0"/>
              <a:t>Proof is in Network settings look for</a:t>
            </a:r>
            <a:r>
              <a:rPr lang="mr-IN" altLang="en-US" sz="2800" dirty="0"/>
              <a:t>…</a:t>
            </a:r>
            <a:endParaRPr lang="en-US" altLang="en-US" sz="2800" dirty="0"/>
          </a:p>
          <a:p>
            <a:pPr lvl="1" eaLnBrk="1" hangingPunct="1"/>
            <a:r>
              <a:rPr lang="en-US" altLang="en-US" sz="2400" dirty="0"/>
              <a:t>WPA3- ASE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tLang="en-US"/>
              <a:t>If you go wireless…</a:t>
            </a:r>
          </a:p>
        </p:txBody>
      </p:sp>
      <p:sp>
        <p:nvSpPr>
          <p:cNvPr id="32770" name="Rectangle 3"/>
          <p:cNvSpPr>
            <a:spLocks noGrp="1" noChangeArrowheads="1"/>
          </p:cNvSpPr>
          <p:nvPr>
            <p:ph type="body" idx="1"/>
          </p:nvPr>
        </p:nvSpPr>
        <p:spPr>
          <a:xfrm>
            <a:off x="685800" y="838200"/>
            <a:ext cx="7772400" cy="5867400"/>
          </a:xfrm>
        </p:spPr>
        <p:txBody>
          <a:bodyPr/>
          <a:lstStyle/>
          <a:p>
            <a:pPr eaLnBrk="1" hangingPunct="1"/>
            <a:r>
              <a:rPr lang="en-US" altLang="en-US" dirty="0"/>
              <a:t>Password Protect Router</a:t>
            </a:r>
          </a:p>
          <a:p>
            <a:pPr lvl="1" eaLnBrk="1" hangingPunct="1"/>
            <a:r>
              <a:rPr lang="en-US" altLang="en-US" dirty="0"/>
              <a:t>Change default password of router</a:t>
            </a:r>
          </a:p>
          <a:p>
            <a:pPr eaLnBrk="1" hangingPunct="1"/>
            <a:r>
              <a:rPr lang="en-US" altLang="en-US" dirty="0"/>
              <a:t>Make sure wireless encryption is on and create good password</a:t>
            </a:r>
          </a:p>
          <a:p>
            <a:pPr lvl="2" eaLnBrk="1" hangingPunct="1"/>
            <a:r>
              <a:rPr lang="en-US" altLang="en-US" dirty="0"/>
              <a:t>WEP = Not quite as bad as nothing</a:t>
            </a:r>
          </a:p>
          <a:p>
            <a:pPr lvl="2" eaLnBrk="1" hangingPunct="1"/>
            <a:r>
              <a:rPr lang="en-US" altLang="en-US" dirty="0"/>
              <a:t>WPA =  Bit Better</a:t>
            </a:r>
          </a:p>
          <a:p>
            <a:pPr lvl="2" eaLnBrk="1" hangingPunct="1"/>
            <a:r>
              <a:rPr lang="en-US" altLang="en-US" dirty="0"/>
              <a:t>WPA2 = Even A Bit Better</a:t>
            </a:r>
          </a:p>
          <a:p>
            <a:pPr lvl="2" eaLnBrk="1" hangingPunct="1"/>
            <a:r>
              <a:rPr lang="en-US" altLang="en-US" dirty="0"/>
              <a:t>WPA3 = Currently the best.</a:t>
            </a:r>
          </a:p>
          <a:p>
            <a:pPr eaLnBrk="1" hangingPunct="1"/>
            <a:r>
              <a:rPr lang="en-US" altLang="en-US" dirty="0"/>
              <a:t>Use ASE not TKIP</a:t>
            </a:r>
          </a:p>
          <a:p>
            <a:pPr eaLnBrk="1" hangingPunct="1"/>
            <a:r>
              <a:rPr lang="en-US" altLang="en-US" dirty="0"/>
              <a:t>Think about MAC address filtering and other options.</a:t>
            </a:r>
          </a:p>
          <a:p>
            <a:pPr lvl="1" eaLnBrk="1" hangingPunct="1"/>
            <a:r>
              <a:rPr lang="en-US" altLang="en-US" dirty="0"/>
              <a:t>Ready wireless router manual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685800" y="0"/>
            <a:ext cx="8077200" cy="838200"/>
          </a:xfrm>
        </p:spPr>
        <p:txBody>
          <a:bodyPr/>
          <a:lstStyle/>
          <a:p>
            <a:pPr eaLnBrk="1" hangingPunct="1"/>
            <a:r>
              <a:rPr lang="en-US" altLang="en-US"/>
              <a:t>Home network connection options</a:t>
            </a:r>
          </a:p>
        </p:txBody>
      </p:sp>
      <p:sp>
        <p:nvSpPr>
          <p:cNvPr id="33794" name="Rectangle 3"/>
          <p:cNvSpPr>
            <a:spLocks noGrp="1" noChangeArrowheads="1"/>
          </p:cNvSpPr>
          <p:nvPr>
            <p:ph type="body" idx="1"/>
          </p:nvPr>
        </p:nvSpPr>
        <p:spPr/>
        <p:txBody>
          <a:bodyPr/>
          <a:lstStyle/>
          <a:p>
            <a:pPr eaLnBrk="1" hangingPunct="1">
              <a:lnSpc>
                <a:spcPct val="90000"/>
              </a:lnSpc>
            </a:pPr>
            <a:r>
              <a:rPr lang="en-US" altLang="en-US" sz="2800"/>
              <a:t>Wired</a:t>
            </a:r>
          </a:p>
          <a:p>
            <a:pPr lvl="1" eaLnBrk="1" hangingPunct="1">
              <a:lnSpc>
                <a:spcPct val="90000"/>
              </a:lnSpc>
            </a:pPr>
            <a:r>
              <a:rPr lang="en-US" altLang="en-US" sz="2400"/>
              <a:t>Ethernet cables</a:t>
            </a:r>
          </a:p>
          <a:p>
            <a:pPr lvl="2" eaLnBrk="1" hangingPunct="1">
              <a:lnSpc>
                <a:spcPct val="90000"/>
              </a:lnSpc>
            </a:pPr>
            <a:r>
              <a:rPr lang="en-US" altLang="en-US" sz="2000"/>
              <a:t>Fast Ethernet 10Mbps/100Mbps</a:t>
            </a:r>
          </a:p>
          <a:p>
            <a:pPr lvl="2" eaLnBrk="1" hangingPunct="1">
              <a:lnSpc>
                <a:spcPct val="90000"/>
              </a:lnSpc>
            </a:pPr>
            <a:r>
              <a:rPr lang="en-US" altLang="en-US" sz="2000"/>
              <a:t>Gigabit Ethernet 10Mbps/100Mbps/1000Mbps</a:t>
            </a:r>
          </a:p>
          <a:p>
            <a:pPr lvl="2" eaLnBrk="1" hangingPunct="1">
              <a:lnSpc>
                <a:spcPct val="90000"/>
              </a:lnSpc>
            </a:pPr>
            <a:endParaRPr lang="en-US" altLang="en-US" sz="2000"/>
          </a:p>
          <a:p>
            <a:pPr lvl="2" eaLnBrk="1" hangingPunct="1">
              <a:lnSpc>
                <a:spcPct val="90000"/>
              </a:lnSpc>
            </a:pPr>
            <a:endParaRPr lang="en-US" altLang="en-US" sz="2000"/>
          </a:p>
          <a:p>
            <a:pPr lvl="1" eaLnBrk="1" hangingPunct="1">
              <a:lnSpc>
                <a:spcPct val="90000"/>
              </a:lnSpc>
            </a:pPr>
            <a:r>
              <a:rPr lang="en-US" altLang="en-US" sz="2400"/>
              <a:t>Power Line Networking (electrical system)</a:t>
            </a:r>
          </a:p>
          <a:p>
            <a:pPr lvl="2" eaLnBrk="1" hangingPunct="1">
              <a:lnSpc>
                <a:spcPct val="90000"/>
              </a:lnSpc>
            </a:pPr>
            <a:endParaRPr lang="en-US" altLang="en-US" sz="1800"/>
          </a:p>
          <a:p>
            <a:pPr lvl="2" eaLnBrk="1" hangingPunct="1">
              <a:lnSpc>
                <a:spcPct val="90000"/>
              </a:lnSpc>
            </a:pPr>
            <a:endParaRPr lang="en-US" altLang="en-US" sz="1800"/>
          </a:p>
          <a:p>
            <a:pPr lvl="1" eaLnBrk="1" hangingPunct="1">
              <a:lnSpc>
                <a:spcPct val="90000"/>
              </a:lnSpc>
            </a:pPr>
            <a:r>
              <a:rPr lang="en-US" altLang="en-US" sz="2400"/>
              <a:t>Phone Line Networking (phone system)</a:t>
            </a:r>
          </a:p>
          <a:p>
            <a:pPr lvl="2" eaLnBrk="1" hangingPunct="1">
              <a:lnSpc>
                <a:spcPct val="90000"/>
              </a:lnSpc>
            </a:pPr>
            <a:endParaRPr lang="en-US" alt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85800" y="228600"/>
            <a:ext cx="7772400" cy="838200"/>
          </a:xfrm>
        </p:spPr>
        <p:txBody>
          <a:bodyPr/>
          <a:lstStyle/>
          <a:p>
            <a:pPr eaLnBrk="1" hangingPunct="1"/>
            <a:r>
              <a:rPr lang="en-US" altLang="en-US"/>
              <a:t>What do you have when you have setup your home network?</a:t>
            </a:r>
          </a:p>
        </p:txBody>
      </p:sp>
      <p:sp>
        <p:nvSpPr>
          <p:cNvPr id="34818" name="Rectangle 3"/>
          <p:cNvSpPr>
            <a:spLocks noGrp="1" noChangeArrowheads="1"/>
          </p:cNvSpPr>
          <p:nvPr>
            <p:ph type="body" idx="1"/>
          </p:nvPr>
        </p:nvSpPr>
        <p:spPr>
          <a:xfrm>
            <a:off x="685800" y="1676400"/>
            <a:ext cx="7772400" cy="4953000"/>
          </a:xfrm>
        </p:spPr>
        <p:txBody>
          <a:bodyPr/>
          <a:lstStyle/>
          <a:p>
            <a:pPr eaLnBrk="1" hangingPunct="1"/>
            <a:r>
              <a:rPr lang="en-US" altLang="en-US"/>
              <a:t>You have a L.A.N</a:t>
            </a:r>
          </a:p>
          <a:p>
            <a:pPr eaLnBrk="1" hangingPunct="1"/>
            <a:endParaRPr lang="en-US" altLang="en-US"/>
          </a:p>
          <a:p>
            <a:pPr eaLnBrk="1" hangingPunct="1"/>
            <a:r>
              <a:rPr lang="en-US" altLang="en-US"/>
              <a:t>LAN = Local Area Network = All the equipment is in the same physical area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457200" y="228600"/>
            <a:ext cx="8458200" cy="838200"/>
          </a:xfrm>
        </p:spPr>
        <p:txBody>
          <a:bodyPr/>
          <a:lstStyle/>
          <a:p>
            <a:pPr eaLnBrk="1" hangingPunct="1"/>
            <a:r>
              <a:rPr lang="en-US" altLang="en-US"/>
              <a:t>What do you have when you hookup some LAN</a:t>
            </a:r>
            <a:r>
              <a:rPr lang="ja-JP" altLang="en-US"/>
              <a:t>’</a:t>
            </a:r>
            <a:r>
              <a:rPr lang="en-US" altLang="ja-JP"/>
              <a:t>s in the same city?</a:t>
            </a:r>
            <a:endParaRPr lang="en-US" altLang="en-US"/>
          </a:p>
        </p:txBody>
      </p:sp>
      <p:sp>
        <p:nvSpPr>
          <p:cNvPr id="36866" name="Rectangle 3"/>
          <p:cNvSpPr>
            <a:spLocks noGrp="1" noChangeArrowheads="1"/>
          </p:cNvSpPr>
          <p:nvPr>
            <p:ph type="body" idx="1"/>
          </p:nvPr>
        </p:nvSpPr>
        <p:spPr>
          <a:xfrm>
            <a:off x="685800" y="1676400"/>
            <a:ext cx="7772400" cy="4953000"/>
          </a:xfrm>
        </p:spPr>
        <p:txBody>
          <a:bodyPr/>
          <a:lstStyle/>
          <a:p>
            <a:pPr eaLnBrk="1" hangingPunct="1"/>
            <a:r>
              <a:rPr lang="en-US" altLang="en-US"/>
              <a:t>You have a M.A.N</a:t>
            </a:r>
          </a:p>
          <a:p>
            <a:pPr eaLnBrk="1" hangingPunct="1"/>
            <a:endParaRPr lang="en-US" altLang="en-US"/>
          </a:p>
          <a:p>
            <a:pPr eaLnBrk="1" hangingPunct="1"/>
            <a:r>
              <a:rPr lang="en-US" altLang="en-US"/>
              <a:t>MAN = Metropolitan Area Network = LAN</a:t>
            </a:r>
            <a:r>
              <a:rPr lang="ja-JP" altLang="en-US"/>
              <a:t>’</a:t>
            </a:r>
            <a:r>
              <a:rPr lang="en-US" altLang="ja-JP"/>
              <a:t>s hooked together in the same city</a:t>
            </a: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57200" y="228600"/>
            <a:ext cx="8458200" cy="838200"/>
          </a:xfrm>
        </p:spPr>
        <p:txBody>
          <a:bodyPr/>
          <a:lstStyle/>
          <a:p>
            <a:pPr eaLnBrk="1" hangingPunct="1"/>
            <a:r>
              <a:rPr lang="en-US" altLang="en-US"/>
              <a:t>What do you have when you hookup some LAN</a:t>
            </a:r>
            <a:r>
              <a:rPr lang="ja-JP" altLang="en-US"/>
              <a:t>’</a:t>
            </a:r>
            <a:r>
              <a:rPr lang="en-US" altLang="ja-JP"/>
              <a:t>s in different cities?</a:t>
            </a:r>
            <a:endParaRPr lang="en-US" altLang="en-US"/>
          </a:p>
        </p:txBody>
      </p:sp>
      <p:sp>
        <p:nvSpPr>
          <p:cNvPr id="38914" name="Rectangle 3"/>
          <p:cNvSpPr>
            <a:spLocks noGrp="1" noChangeArrowheads="1"/>
          </p:cNvSpPr>
          <p:nvPr>
            <p:ph type="body" idx="1"/>
          </p:nvPr>
        </p:nvSpPr>
        <p:spPr>
          <a:xfrm>
            <a:off x="685800" y="1676400"/>
            <a:ext cx="7772400" cy="4953000"/>
          </a:xfrm>
        </p:spPr>
        <p:txBody>
          <a:bodyPr/>
          <a:lstStyle/>
          <a:p>
            <a:pPr eaLnBrk="1" hangingPunct="1"/>
            <a:r>
              <a:rPr lang="en-US" altLang="en-US"/>
              <a:t>You have a W.A.N</a:t>
            </a:r>
          </a:p>
          <a:p>
            <a:pPr eaLnBrk="1" hangingPunct="1"/>
            <a:endParaRPr lang="en-US" altLang="en-US"/>
          </a:p>
          <a:p>
            <a:pPr eaLnBrk="1" hangingPunct="1"/>
            <a:r>
              <a:rPr lang="en-US" altLang="en-US"/>
              <a:t>WAN = Wide Area Network = LAN</a:t>
            </a:r>
            <a:r>
              <a:rPr lang="ja-JP" altLang="en-US"/>
              <a:t>’</a:t>
            </a:r>
            <a:r>
              <a:rPr lang="en-US" altLang="ja-JP"/>
              <a:t>s hooked together in the different cities</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Rectangle 1026"/>
          <p:cNvSpPr>
            <a:spLocks noGrp="1" noChangeArrowheads="1"/>
          </p:cNvSpPr>
          <p:nvPr>
            <p:ph type="title"/>
          </p:nvPr>
        </p:nvSpPr>
        <p:spPr/>
        <p:txBody>
          <a:bodyPr/>
          <a:lstStyle/>
          <a:p>
            <a:pPr eaLnBrk="1" hangingPunct="1"/>
            <a:r>
              <a:rPr lang="en-US" altLang="en-US" sz="3200"/>
              <a:t>Computers love bytes and a factor of 1024</a:t>
            </a:r>
            <a:endParaRPr lang="en-US" altLang="en-US"/>
          </a:p>
        </p:txBody>
      </p:sp>
      <p:sp>
        <p:nvSpPr>
          <p:cNvPr id="16386" name="Rectangle 1027"/>
          <p:cNvSpPr>
            <a:spLocks noGrp="1" noChangeArrowheads="1"/>
          </p:cNvSpPr>
          <p:nvPr>
            <p:ph type="body" idx="1"/>
          </p:nvPr>
        </p:nvSpPr>
        <p:spPr>
          <a:xfrm>
            <a:off x="152400" y="838200"/>
            <a:ext cx="8839200" cy="5562600"/>
          </a:xfrm>
        </p:spPr>
        <p:txBody>
          <a:bodyPr/>
          <a:lstStyle/>
          <a:p>
            <a:pPr eaLnBrk="1" hangingPunct="1">
              <a:spcBef>
                <a:spcPts val="1200"/>
              </a:spcBef>
              <a:spcAft>
                <a:spcPts val="300"/>
              </a:spcAft>
              <a:buFontTx/>
              <a:buNone/>
            </a:pPr>
            <a:r>
              <a:rPr lang="en-US" altLang="en-US" sz="2800" b="1" i="1">
                <a:latin typeface="Helvetica" charset="0"/>
              </a:rPr>
              <a:t>	</a:t>
            </a:r>
            <a:r>
              <a:rPr lang="en-US" altLang="en-US" sz="2400">
                <a:latin typeface="Helvetica" charset="0"/>
              </a:rPr>
              <a:t>Up to now we have been using bytes as our main unit of measurement with a factor of 1024</a:t>
            </a:r>
          </a:p>
          <a:p>
            <a:pPr eaLnBrk="1" hangingPunct="1">
              <a:spcBef>
                <a:spcPts val="1200"/>
              </a:spcBef>
              <a:spcAft>
                <a:spcPts val="300"/>
              </a:spcAft>
              <a:buFontTx/>
              <a:buNone/>
            </a:pPr>
            <a:endParaRPr lang="en-US" altLang="en-US" sz="2400">
              <a:latin typeface="Helvetica" charset="0"/>
            </a:endParaRPr>
          </a:p>
          <a:p>
            <a:pPr eaLnBrk="1" hangingPunct="1">
              <a:spcBef>
                <a:spcPts val="1200"/>
              </a:spcBef>
              <a:spcAft>
                <a:spcPts val="300"/>
              </a:spcAft>
              <a:buFontTx/>
              <a:buNone/>
            </a:pPr>
            <a:r>
              <a:rPr lang="en-US" altLang="en-US" sz="2400">
                <a:latin typeface="Helvetica" charset="0"/>
              </a:rPr>
              <a:t>		For instance storage measured in bytes</a:t>
            </a:r>
            <a:endParaRPr lang="en-US" altLang="en-US" sz="2400" b="1" i="1">
              <a:latin typeface="Helvetica" charset="0"/>
            </a:endParaRPr>
          </a:p>
          <a:p>
            <a:pPr lvl="1" eaLnBrk="1" hangingPunct="1">
              <a:spcBef>
                <a:spcPts val="1200"/>
              </a:spcBef>
              <a:spcAft>
                <a:spcPts val="300"/>
              </a:spcAft>
            </a:pPr>
            <a:r>
              <a:rPr lang="en-US" altLang="en-US" sz="1800" b="1"/>
              <a:t>1 bit = 0 or 1</a:t>
            </a:r>
          </a:p>
          <a:p>
            <a:pPr lvl="1" eaLnBrk="1" hangingPunct="1">
              <a:spcBef>
                <a:spcPts val="1200"/>
              </a:spcBef>
              <a:spcAft>
                <a:spcPts val="300"/>
              </a:spcAft>
            </a:pPr>
            <a:r>
              <a:rPr lang="en-US" altLang="en-US" sz="1800" b="1"/>
              <a:t>1 bit * 8 = 8 bits = one byte</a:t>
            </a:r>
          </a:p>
          <a:p>
            <a:pPr lvl="1" eaLnBrk="1" hangingPunct="1">
              <a:spcBef>
                <a:spcPts val="1200"/>
              </a:spcBef>
              <a:spcAft>
                <a:spcPts val="300"/>
              </a:spcAft>
            </a:pPr>
            <a:r>
              <a:rPr lang="en-US" altLang="en-US" sz="1800" b="1"/>
              <a:t>1 byte * 1024  = 1024 bytes = 1 Kilobyte</a:t>
            </a:r>
          </a:p>
          <a:p>
            <a:pPr lvl="1" eaLnBrk="1" hangingPunct="1">
              <a:spcBef>
                <a:spcPts val="1200"/>
              </a:spcBef>
              <a:spcAft>
                <a:spcPts val="300"/>
              </a:spcAft>
            </a:pPr>
            <a:r>
              <a:rPr lang="en-US" altLang="en-US" sz="1800" b="1"/>
              <a:t>1 byte * 1024 * 1024 = 1,048,576 bytes = 1 Megabyte</a:t>
            </a:r>
          </a:p>
          <a:p>
            <a:pPr lvl="1" eaLnBrk="1" hangingPunct="1">
              <a:spcBef>
                <a:spcPts val="1200"/>
              </a:spcBef>
              <a:spcAft>
                <a:spcPts val="300"/>
              </a:spcAft>
            </a:pPr>
            <a:r>
              <a:rPr lang="en-US" altLang="en-US" sz="1800" b="1"/>
              <a:t>1 byte * 1024 * 1024 * 1024 = 1,073,741,824 bytes = 1 Gigabyte</a:t>
            </a:r>
          </a:p>
          <a:p>
            <a:pPr lvl="1" eaLnBrk="1" hangingPunct="1">
              <a:spcBef>
                <a:spcPts val="1200"/>
              </a:spcBef>
              <a:spcAft>
                <a:spcPts val="300"/>
              </a:spcAft>
            </a:pPr>
            <a:r>
              <a:rPr lang="en-US" altLang="en-US" sz="1800" b="1"/>
              <a:t>1 byte * 1024 * 1024 * 1024 * 1024 = 1,099,511,627,776 bytes = 1 Terabyte</a:t>
            </a:r>
            <a:endParaRPr lang="en-US" altLang="en-US"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228600" y="762000"/>
            <a:ext cx="8610600" cy="838200"/>
          </a:xfrm>
        </p:spPr>
        <p:txBody>
          <a:bodyPr/>
          <a:lstStyle/>
          <a:p>
            <a:pPr eaLnBrk="1" hangingPunct="1"/>
            <a:r>
              <a:rPr lang="en-US" altLang="en-US"/>
              <a:t>What do you have when you hookup lots of LAN</a:t>
            </a:r>
            <a:r>
              <a:rPr lang="ja-JP" altLang="en-US"/>
              <a:t>’</a:t>
            </a:r>
            <a:r>
              <a:rPr lang="en-US" altLang="ja-JP"/>
              <a:t>s, MAN</a:t>
            </a:r>
            <a:r>
              <a:rPr lang="ja-JP" altLang="en-US"/>
              <a:t>’</a:t>
            </a:r>
            <a:r>
              <a:rPr lang="en-US" altLang="ja-JP"/>
              <a:t>s, and WAN</a:t>
            </a:r>
            <a:r>
              <a:rPr lang="ja-JP" altLang="en-US"/>
              <a:t>’</a:t>
            </a:r>
            <a:r>
              <a:rPr lang="en-US" altLang="ja-JP"/>
              <a:t>s?</a:t>
            </a:r>
            <a:endParaRPr lang="en-US" altLang="en-US"/>
          </a:p>
        </p:txBody>
      </p:sp>
      <p:sp>
        <p:nvSpPr>
          <p:cNvPr id="40962" name="Rectangle 3"/>
          <p:cNvSpPr>
            <a:spLocks noGrp="1" noChangeArrowheads="1"/>
          </p:cNvSpPr>
          <p:nvPr>
            <p:ph type="body" idx="1"/>
          </p:nvPr>
        </p:nvSpPr>
        <p:spPr>
          <a:xfrm>
            <a:off x="685800" y="3429000"/>
            <a:ext cx="7772400" cy="3200400"/>
          </a:xfrm>
        </p:spPr>
        <p:txBody>
          <a:bodyPr/>
          <a:lstStyle/>
          <a:p>
            <a:pPr eaLnBrk="1" hangingPunct="1"/>
            <a:r>
              <a:rPr lang="en-US" altLang="en-US"/>
              <a:t>You have the Internet</a:t>
            </a:r>
          </a:p>
          <a:p>
            <a:pPr eaLnBrk="1" hangingPunct="1"/>
            <a:endParaRPr lang="en-US" altLang="en-US"/>
          </a:p>
          <a:p>
            <a:pPr eaLnBrk="1" hangingPunct="1"/>
            <a:r>
              <a:rPr lang="en-US" altLang="en-US"/>
              <a:t>Internet = Refers to the equipment that makes up the biggest network in the world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85800" y="0"/>
            <a:ext cx="7848600" cy="838200"/>
          </a:xfrm>
        </p:spPr>
        <p:txBody>
          <a:bodyPr/>
          <a:lstStyle/>
          <a:p>
            <a:pPr eaLnBrk="1" hangingPunct="1"/>
            <a:r>
              <a:rPr lang="en-US" altLang="en-US" sz="3600"/>
              <a:t>Networks Love Bits and a Factor of 1000</a:t>
            </a:r>
            <a:endParaRPr lang="en-US" altLang="en-US"/>
          </a:p>
        </p:txBody>
      </p:sp>
      <p:sp>
        <p:nvSpPr>
          <p:cNvPr id="17410" name="Rectangle 3"/>
          <p:cNvSpPr>
            <a:spLocks noGrp="1" noChangeArrowheads="1"/>
          </p:cNvSpPr>
          <p:nvPr>
            <p:ph type="body" idx="1"/>
          </p:nvPr>
        </p:nvSpPr>
        <p:spPr>
          <a:xfrm>
            <a:off x="762000" y="838200"/>
            <a:ext cx="7772400" cy="2667000"/>
          </a:xfrm>
        </p:spPr>
        <p:txBody>
          <a:bodyPr/>
          <a:lstStyle/>
          <a:p>
            <a:pPr eaLnBrk="1" hangingPunct="1">
              <a:spcBef>
                <a:spcPts val="1200"/>
              </a:spcBef>
              <a:spcAft>
                <a:spcPts val="300"/>
              </a:spcAft>
              <a:buFontTx/>
              <a:buNone/>
            </a:pPr>
            <a:r>
              <a:rPr lang="en-US" altLang="en-US" i="1">
                <a:latin typeface="Helvetica" charset="0"/>
              </a:rPr>
              <a:t>	</a:t>
            </a:r>
            <a:r>
              <a:rPr lang="en-US" altLang="en-US" sz="2400"/>
              <a:t>Movement measured in:</a:t>
            </a:r>
          </a:p>
          <a:p>
            <a:pPr algn="ctr" eaLnBrk="1" hangingPunct="1">
              <a:spcBef>
                <a:spcPts val="1200"/>
              </a:spcBef>
              <a:spcAft>
                <a:spcPts val="300"/>
              </a:spcAft>
              <a:buFontTx/>
              <a:buNone/>
            </a:pPr>
            <a:r>
              <a:rPr lang="en-US" altLang="en-US"/>
              <a:t>bits per second (bps)</a:t>
            </a:r>
          </a:p>
          <a:p>
            <a:pPr lvl="1" eaLnBrk="1" hangingPunct="1">
              <a:spcBef>
                <a:spcPts val="1200"/>
              </a:spcBef>
              <a:spcAft>
                <a:spcPts val="300"/>
              </a:spcAft>
            </a:pPr>
            <a:r>
              <a:rPr lang="en-US" altLang="en-US" sz="2000"/>
              <a:t>bps = How many bits go by a point in one second</a:t>
            </a:r>
            <a:endParaRPr lang="en-US" altLang="en-US" i="1">
              <a:latin typeface="Helvetica" charset="0"/>
            </a:endParaRPr>
          </a:p>
          <a:p>
            <a:pPr lvl="1" eaLnBrk="1" hangingPunct="1">
              <a:spcBef>
                <a:spcPts val="1200"/>
              </a:spcBef>
              <a:spcAft>
                <a:spcPts val="300"/>
              </a:spcAft>
            </a:pPr>
            <a:r>
              <a:rPr lang="en-US" altLang="en-US" sz="2000"/>
              <a:t>Also called Data Transmission Rate</a:t>
            </a:r>
            <a:endParaRPr lang="en-US" altLang="en-US" sz="2000" b="1"/>
          </a:p>
        </p:txBody>
      </p:sp>
      <p:sp>
        <p:nvSpPr>
          <p:cNvPr id="17411" name="Rectangle 4"/>
          <p:cNvSpPr>
            <a:spLocks noChangeArrowheads="1"/>
          </p:cNvSpPr>
          <p:nvPr/>
        </p:nvSpPr>
        <p:spPr bwMode="auto">
          <a:xfrm>
            <a:off x="762000" y="3886200"/>
            <a:ext cx="7772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charset="0"/>
                <a:ea typeface="ＭＳ Ｐゴシック" charset="-128"/>
              </a:defRPr>
            </a:lvl1pPr>
            <a:lvl2pPr marL="742950" indent="-285750">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eaLnBrk="1" hangingPunct="1">
              <a:spcBef>
                <a:spcPts val="1200"/>
              </a:spcBef>
              <a:spcAft>
                <a:spcPts val="300"/>
              </a:spcAft>
            </a:pPr>
            <a:r>
              <a:rPr lang="en-US" altLang="en-US" sz="1600" b="1"/>
              <a:t>1 bps = 1 bit per second</a:t>
            </a:r>
          </a:p>
          <a:p>
            <a:pPr eaLnBrk="1" hangingPunct="1">
              <a:spcBef>
                <a:spcPts val="1200"/>
              </a:spcBef>
              <a:spcAft>
                <a:spcPts val="300"/>
              </a:spcAft>
            </a:pPr>
            <a:r>
              <a:rPr lang="en-US" altLang="en-US" sz="1600" b="1"/>
              <a:t>1bps*1000 = 1000bps = 1 kilobit per second = 1 kbps</a:t>
            </a:r>
          </a:p>
          <a:p>
            <a:pPr eaLnBrk="1" hangingPunct="1">
              <a:spcBef>
                <a:spcPts val="1200"/>
              </a:spcBef>
              <a:spcAft>
                <a:spcPts val="300"/>
              </a:spcAft>
            </a:pPr>
            <a:r>
              <a:rPr lang="en-US" altLang="en-US" sz="1600" b="1"/>
              <a:t>1bps*1000*1000 = 1,000,000bps = 1 megabit per second = 1 Mbps</a:t>
            </a:r>
          </a:p>
          <a:p>
            <a:pPr eaLnBrk="1" hangingPunct="1">
              <a:spcBef>
                <a:spcPts val="1200"/>
              </a:spcBef>
              <a:spcAft>
                <a:spcPts val="300"/>
              </a:spcAft>
            </a:pPr>
            <a:r>
              <a:rPr lang="en-US" altLang="en-US" sz="1600" b="1"/>
              <a:t>1bps*1000 *1000*1000 = 1,000,000,000bps = 1 gigabit per second = 1 Gbps</a:t>
            </a:r>
          </a:p>
          <a:p>
            <a:pPr eaLnBrk="1" hangingPunct="1">
              <a:spcBef>
                <a:spcPts val="1200"/>
              </a:spcBef>
              <a:spcAft>
                <a:spcPts val="300"/>
              </a:spcAft>
            </a:pPr>
            <a:r>
              <a:rPr lang="en-US" altLang="en-US" sz="1600" b="1"/>
              <a:t>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tLang="en-US"/>
              <a:t>Test your speed often!</a:t>
            </a:r>
          </a:p>
        </p:txBody>
      </p:sp>
      <p:sp>
        <p:nvSpPr>
          <p:cNvPr id="18434" name="Content Placeholder 2"/>
          <p:cNvSpPr>
            <a:spLocks noGrp="1"/>
          </p:cNvSpPr>
          <p:nvPr>
            <p:ph idx="1"/>
          </p:nvPr>
        </p:nvSpPr>
        <p:spPr/>
        <p:txBody>
          <a:bodyPr/>
          <a:lstStyle/>
          <a:p>
            <a:r>
              <a:rPr lang="en-US" altLang="en-US"/>
              <a:t>ISP’s will happily charge you for speeds you are not getting</a:t>
            </a:r>
          </a:p>
          <a:p>
            <a:endParaRPr lang="en-US" altLang="en-US"/>
          </a:p>
          <a:p>
            <a:r>
              <a:rPr lang="en-US" altLang="en-US"/>
              <a:t>Google “Speed Test”</a:t>
            </a:r>
          </a:p>
          <a:p>
            <a:r>
              <a:rPr lang="en-US" altLang="en-US"/>
              <a:t>Try and test with direct (Ethernet cable) connection to router</a:t>
            </a:r>
          </a:p>
          <a:p>
            <a:r>
              <a:rPr lang="en-US" altLang="en-US"/>
              <a:t>Test at different times</a:t>
            </a:r>
          </a:p>
          <a:p>
            <a:r>
              <a:rPr lang="en-US" altLang="en-US"/>
              <a:t>Complain to ISP if not getting promised speed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tLang="en-US"/>
              <a:t>What is a network?</a:t>
            </a:r>
          </a:p>
        </p:txBody>
      </p:sp>
      <p:sp>
        <p:nvSpPr>
          <p:cNvPr id="19458" name="Rectangle 3"/>
          <p:cNvSpPr>
            <a:spLocks noGrp="1" noChangeArrowheads="1"/>
          </p:cNvSpPr>
          <p:nvPr>
            <p:ph type="body" idx="1"/>
          </p:nvPr>
        </p:nvSpPr>
        <p:spPr/>
        <p:txBody>
          <a:bodyPr/>
          <a:lstStyle/>
          <a:p>
            <a:pPr eaLnBrk="1" hangingPunct="1"/>
            <a:endParaRPr lang="en-US" altLang="en-US"/>
          </a:p>
          <a:p>
            <a:pPr eaLnBrk="1" hangingPunct="1"/>
            <a:endParaRPr lang="en-US" altLang="en-US"/>
          </a:p>
          <a:p>
            <a:pPr eaLnBrk="1" hangingPunct="1"/>
            <a:r>
              <a:rPr lang="en-US" altLang="en-US"/>
              <a:t>Network = Devices connected together so that they can exchange information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tLang="en-US"/>
              <a:t>A (home) network needs 3 things</a:t>
            </a:r>
          </a:p>
        </p:txBody>
      </p:sp>
      <p:sp>
        <p:nvSpPr>
          <p:cNvPr id="20482" name="Rectangle 3"/>
          <p:cNvSpPr>
            <a:spLocks noGrp="1" noChangeArrowheads="1"/>
          </p:cNvSpPr>
          <p:nvPr>
            <p:ph type="body" idx="1"/>
          </p:nvPr>
        </p:nvSpPr>
        <p:spPr>
          <a:xfrm>
            <a:off x="685800" y="838200"/>
            <a:ext cx="7772400" cy="5791200"/>
          </a:xfrm>
        </p:spPr>
        <p:txBody>
          <a:bodyPr/>
          <a:lstStyle/>
          <a:p>
            <a:pPr eaLnBrk="1" hangingPunct="1"/>
            <a:endParaRPr lang="en-US" altLang="en-US"/>
          </a:p>
          <a:p>
            <a:pPr eaLnBrk="1" hangingPunct="1"/>
            <a:r>
              <a:rPr lang="en-US" altLang="en-US"/>
              <a:t>Network Software</a:t>
            </a:r>
          </a:p>
          <a:p>
            <a:pPr lvl="1" eaLnBrk="1" hangingPunct="1"/>
            <a:r>
              <a:rPr lang="en-US" altLang="en-US"/>
              <a:t>Instructions to move information between devices</a:t>
            </a:r>
          </a:p>
          <a:p>
            <a:pPr lvl="1" eaLnBrk="1" hangingPunct="1"/>
            <a:endParaRPr lang="en-US" altLang="en-US"/>
          </a:p>
          <a:p>
            <a:pPr eaLnBrk="1" hangingPunct="1"/>
            <a:r>
              <a:rPr lang="en-US" altLang="en-US"/>
              <a:t>Protocols</a:t>
            </a:r>
          </a:p>
          <a:p>
            <a:pPr lvl="1" eaLnBrk="1" hangingPunct="1"/>
            <a:r>
              <a:rPr lang="en-US" altLang="en-US"/>
              <a:t>Agree upon way to do things</a:t>
            </a:r>
          </a:p>
          <a:p>
            <a:pPr lvl="1" eaLnBrk="1" hangingPunct="1"/>
            <a:endParaRPr lang="en-US" altLang="en-US"/>
          </a:p>
          <a:p>
            <a:pPr eaLnBrk="1" hangingPunct="1"/>
            <a:r>
              <a:rPr lang="en-US" altLang="en-US"/>
              <a:t>Connection</a:t>
            </a:r>
          </a:p>
          <a:p>
            <a:pPr lvl="1" eaLnBrk="1" hangingPunct="1"/>
            <a:r>
              <a:rPr lang="en-US" altLang="en-US"/>
              <a:t>Way to move information between devices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tLang="en-US"/>
              <a:t>Home Network Software</a:t>
            </a:r>
          </a:p>
        </p:txBody>
      </p:sp>
      <p:sp>
        <p:nvSpPr>
          <p:cNvPr id="21506" name="Rectangle 3"/>
          <p:cNvSpPr>
            <a:spLocks noGrp="1" noChangeArrowheads="1"/>
          </p:cNvSpPr>
          <p:nvPr>
            <p:ph type="body" idx="1"/>
          </p:nvPr>
        </p:nvSpPr>
        <p:spPr/>
        <p:txBody>
          <a:bodyPr/>
          <a:lstStyle/>
          <a:p>
            <a:pPr eaLnBrk="1" hangingPunct="1"/>
            <a:r>
              <a:rPr lang="en-US" altLang="en-US"/>
              <a:t>Built into the operating system</a:t>
            </a:r>
          </a:p>
          <a:p>
            <a:pPr lvl="1" eaLnBrk="1" hangingPunct="1"/>
            <a:endParaRPr lang="en-US" altLang="en-US"/>
          </a:p>
          <a:p>
            <a:pPr eaLnBrk="1" hangingPunct="1"/>
            <a:r>
              <a:rPr lang="en-US" altLang="en-US"/>
              <a:t>To see network settings:</a:t>
            </a:r>
          </a:p>
          <a:p>
            <a:pPr eaLnBrk="1" hangingPunct="1"/>
            <a:endParaRPr lang="en-US" altLang="en-US"/>
          </a:p>
          <a:p>
            <a:pPr lvl="1" eaLnBrk="1" hangingPunct="1"/>
            <a:r>
              <a:rPr lang="en-US" altLang="en-US"/>
              <a:t>Windows = Start menu &gt; Network and Internet </a:t>
            </a:r>
          </a:p>
          <a:p>
            <a:pPr lvl="1" eaLnBrk="1" hangingPunct="1"/>
            <a:endParaRPr lang="en-US" altLang="en-US"/>
          </a:p>
          <a:p>
            <a:pPr lvl="1" eaLnBrk="1" hangingPunct="1"/>
            <a:r>
              <a:rPr lang="en-US" altLang="en-US"/>
              <a:t>Macintosh = Apple menu &gt; System Preferences &gt; Network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Rectangle 1026"/>
          <p:cNvSpPr>
            <a:spLocks noGrp="1" noChangeArrowheads="1"/>
          </p:cNvSpPr>
          <p:nvPr>
            <p:ph type="title"/>
          </p:nvPr>
        </p:nvSpPr>
        <p:spPr/>
        <p:txBody>
          <a:bodyPr/>
          <a:lstStyle/>
          <a:p>
            <a:pPr eaLnBrk="1" hangingPunct="1"/>
            <a:r>
              <a:rPr lang="en-US" altLang="en-US"/>
              <a:t>Home Network Protocols</a:t>
            </a:r>
          </a:p>
        </p:txBody>
      </p:sp>
      <p:sp>
        <p:nvSpPr>
          <p:cNvPr id="22530" name="Rectangle 1027"/>
          <p:cNvSpPr>
            <a:spLocks noGrp="1" noChangeArrowheads="1"/>
          </p:cNvSpPr>
          <p:nvPr>
            <p:ph type="body" idx="1"/>
          </p:nvPr>
        </p:nvSpPr>
        <p:spPr>
          <a:xfrm>
            <a:off x="609600" y="914400"/>
            <a:ext cx="7772400" cy="5715000"/>
          </a:xfrm>
        </p:spPr>
        <p:txBody>
          <a:bodyPr/>
          <a:lstStyle/>
          <a:p>
            <a:pPr eaLnBrk="1" hangingPunct="1"/>
            <a:r>
              <a:rPr lang="en-US" altLang="en-US" sz="2800"/>
              <a:t>Handled by the networking software</a:t>
            </a:r>
          </a:p>
          <a:p>
            <a:pPr eaLnBrk="1" hangingPunct="1"/>
            <a:endParaRPr lang="en-US" altLang="en-US" sz="2800"/>
          </a:p>
          <a:p>
            <a:pPr eaLnBrk="1" hangingPunct="1"/>
            <a:r>
              <a:rPr lang="en-US" altLang="en-US" sz="2800"/>
              <a:t>Since everyone wants their network to be able to communicate with everyone else's network we all use the same protocols</a:t>
            </a:r>
          </a:p>
          <a:p>
            <a:pPr eaLnBrk="1" hangingPunct="1"/>
            <a:endParaRPr lang="en-US" altLang="en-US" sz="2800"/>
          </a:p>
          <a:p>
            <a:pPr eaLnBrk="1" hangingPunct="1"/>
            <a:r>
              <a:rPr lang="en-US" altLang="en-US" sz="2800"/>
              <a:t>To be part of the Internet you need to use the TCP/IP protocols = Transmission Control Protocol/ Internet Protocol</a:t>
            </a:r>
          </a:p>
          <a:p>
            <a:pPr lvl="2" eaLnBrk="1" hangingPunct="1"/>
            <a:r>
              <a:rPr lang="en-US" altLang="en-US"/>
              <a:t>Example = http = Hyper Text Transfer Protocol to move web pages around in an agreed upon way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98500" y="0"/>
            <a:ext cx="7772400" cy="838200"/>
          </a:xfrm>
        </p:spPr>
        <p:txBody>
          <a:bodyPr/>
          <a:lstStyle/>
          <a:p>
            <a:pPr eaLnBrk="1" hangingPunct="1"/>
            <a:r>
              <a:rPr lang="en-US" altLang="en-US" sz="2800"/>
              <a:t>Home Connection = A Device Needs a NIC or a NI</a:t>
            </a:r>
          </a:p>
        </p:txBody>
      </p:sp>
      <p:sp>
        <p:nvSpPr>
          <p:cNvPr id="22530" name="Rectangle 3"/>
          <p:cNvSpPr>
            <a:spLocks noGrp="1" noChangeArrowheads="1"/>
          </p:cNvSpPr>
          <p:nvPr>
            <p:ph type="body" idx="1"/>
          </p:nvPr>
        </p:nvSpPr>
        <p:spPr>
          <a:xfrm>
            <a:off x="698500" y="838200"/>
            <a:ext cx="7772400" cy="5562600"/>
          </a:xfrm>
        </p:spPr>
        <p:txBody>
          <a:bodyPr/>
          <a:lstStyle/>
          <a:p>
            <a:pPr eaLnBrk="1" hangingPunct="1">
              <a:lnSpc>
                <a:spcPct val="90000"/>
              </a:lnSpc>
              <a:defRPr/>
            </a:pPr>
            <a:endParaRPr lang="en-US" altLang="en-US" sz="2800" dirty="0"/>
          </a:p>
          <a:p>
            <a:pPr eaLnBrk="1" hangingPunct="1">
              <a:lnSpc>
                <a:spcPct val="90000"/>
              </a:lnSpc>
              <a:defRPr/>
            </a:pPr>
            <a:r>
              <a:rPr lang="en-US" altLang="en-US" sz="2800" dirty="0"/>
              <a:t>To connect a device to a network it needs a:</a:t>
            </a:r>
          </a:p>
          <a:p>
            <a:pPr lvl="1" eaLnBrk="1" hangingPunct="1">
              <a:lnSpc>
                <a:spcPct val="90000"/>
              </a:lnSpc>
              <a:defRPr/>
            </a:pPr>
            <a:r>
              <a:rPr lang="en-US" altLang="en-US" sz="2400" dirty="0"/>
              <a:t>NIC = Network Interface Controller (or Card) </a:t>
            </a:r>
          </a:p>
          <a:p>
            <a:pPr marL="914400" lvl="2" indent="0" eaLnBrk="1" hangingPunct="1">
              <a:lnSpc>
                <a:spcPct val="90000"/>
              </a:lnSpc>
              <a:buFontTx/>
              <a:buNone/>
              <a:defRPr/>
            </a:pPr>
            <a:r>
              <a:rPr lang="en-US" altLang="en-US" sz="2000" dirty="0"/>
              <a:t>or a</a:t>
            </a:r>
          </a:p>
          <a:p>
            <a:pPr lvl="1" eaLnBrk="1" hangingPunct="1">
              <a:lnSpc>
                <a:spcPct val="90000"/>
              </a:lnSpc>
              <a:defRPr/>
            </a:pPr>
            <a:r>
              <a:rPr lang="en-US" altLang="en-US" sz="2400" dirty="0"/>
              <a:t>NI = Network Interface</a:t>
            </a:r>
          </a:p>
          <a:p>
            <a:pPr eaLnBrk="1" hangingPunct="1">
              <a:lnSpc>
                <a:spcPct val="90000"/>
              </a:lnSpc>
              <a:defRPr/>
            </a:pPr>
            <a:endParaRPr lang="en-US" altLang="en-US" sz="2800" dirty="0"/>
          </a:p>
          <a:p>
            <a:pPr eaLnBrk="1" hangingPunct="1">
              <a:lnSpc>
                <a:spcPct val="90000"/>
              </a:lnSpc>
              <a:defRPr/>
            </a:pPr>
            <a:r>
              <a:rPr lang="en-US" altLang="en-US" sz="2800" dirty="0"/>
              <a:t>A NIC or NI allows a device like a computer, printer, scanner, etc, to connect to a network</a:t>
            </a:r>
          </a:p>
          <a:p>
            <a:pPr eaLnBrk="1" hangingPunct="1">
              <a:lnSpc>
                <a:spcPct val="90000"/>
              </a:lnSpc>
              <a:defRPr/>
            </a:pPr>
            <a:endParaRPr lang="en-US" altLang="en-US" sz="2800" dirty="0"/>
          </a:p>
          <a:p>
            <a:pPr eaLnBrk="1" hangingPunct="1">
              <a:lnSpc>
                <a:spcPct val="90000"/>
              </a:lnSpc>
              <a:defRPr/>
            </a:pPr>
            <a:r>
              <a:rPr lang="en-US" altLang="en-US" sz="2400" dirty="0"/>
              <a:t>Good to know because every NIC and NI has a MAC address</a:t>
            </a:r>
          </a:p>
          <a:p>
            <a:pPr lvl="1" eaLnBrk="1" hangingPunct="1">
              <a:lnSpc>
                <a:spcPct val="90000"/>
              </a:lnSpc>
              <a:defRPr/>
            </a:pPr>
            <a:r>
              <a:rPr lang="en-US" altLang="en-US" sz="1800" dirty="0"/>
              <a:t>Media Access Control address</a:t>
            </a:r>
          </a:p>
          <a:p>
            <a:pPr lvl="1" eaLnBrk="1" hangingPunct="1">
              <a:lnSpc>
                <a:spcPct val="90000"/>
              </a:lnSpc>
              <a:defRPr/>
            </a:pPr>
            <a:r>
              <a:rPr lang="en-US" altLang="en-US" sz="1800" dirty="0"/>
              <a:t>Unique address for each item on a network</a:t>
            </a:r>
          </a:p>
          <a:p>
            <a:pPr lvl="2" eaLnBrk="1" hangingPunct="1">
              <a:lnSpc>
                <a:spcPct val="90000"/>
              </a:lnSpc>
              <a:defRPr/>
            </a:pPr>
            <a:r>
              <a:rPr lang="en-US" altLang="en-US" sz="1600" dirty="0"/>
              <a:t>Can be found in System Information under Network Adapter</a:t>
            </a:r>
          </a:p>
        </p:txBody>
      </p:sp>
    </p:spTree>
  </p:cSld>
  <p:clrMapOvr>
    <a:masterClrMapping/>
  </p:clrMapOvr>
</p:sld>
</file>

<file path=ppt/theme/theme1.xml><?xml version="1.0" encoding="utf-8"?>
<a:theme xmlns:a="http://schemas.openxmlformats.org/drawingml/2006/main" name="aCS101a">
  <a:themeElements>
    <a:clrScheme name="aCS101a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aCS101a">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aCS101a 1">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S101a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S101a 3">
        <a:dk1>
          <a:srgbClr val="000000"/>
        </a:dk1>
        <a:lt1>
          <a:srgbClr val="E6FFFF"/>
        </a:lt1>
        <a:dk2>
          <a:srgbClr val="6300E6"/>
        </a:dk2>
        <a:lt2>
          <a:srgbClr val="B8DEDE"/>
        </a:lt2>
        <a:accent1>
          <a:srgbClr val="99D7F3"/>
        </a:accent1>
        <a:accent2>
          <a:srgbClr val="D7FAF5"/>
        </a:accent2>
        <a:accent3>
          <a:srgbClr val="F0FFFF"/>
        </a:accent3>
        <a:accent4>
          <a:srgbClr val="000000"/>
        </a:accent4>
        <a:accent5>
          <a:srgbClr val="CAE8F8"/>
        </a:accent5>
        <a:accent6>
          <a:srgbClr val="C3E3DE"/>
        </a:accent6>
        <a:hlink>
          <a:srgbClr val="0033CC"/>
        </a:hlink>
        <a:folHlink>
          <a:srgbClr val="140C66"/>
        </a:folHlink>
      </a:clrScheme>
      <a:clrMap bg1="lt1" tx1="dk1" bg2="lt2" tx2="dk2" accent1="accent1" accent2="accent2" accent3="accent3" accent4="accent4" accent5="accent5" accent6="accent6" hlink="hlink" folHlink="folHlink"/>
    </a:extraClrScheme>
    <a:extraClrScheme>
      <a:clrScheme name="aCS101a 4">
        <a:dk1>
          <a:srgbClr val="000000"/>
        </a:dk1>
        <a:lt1>
          <a:srgbClr val="FFFFCC"/>
        </a:lt1>
        <a:dk2>
          <a:srgbClr val="543335"/>
        </a:dk2>
        <a:lt2>
          <a:srgbClr val="666633"/>
        </a:lt2>
        <a:accent1>
          <a:srgbClr val="A3A86E"/>
        </a:accent1>
        <a:accent2>
          <a:srgbClr val="F3EFA2"/>
        </a:accent2>
        <a:accent3>
          <a:srgbClr val="FFFFE2"/>
        </a:accent3>
        <a:accent4>
          <a:srgbClr val="000000"/>
        </a:accent4>
        <a:accent5>
          <a:srgbClr val="CED1BA"/>
        </a:accent5>
        <a:accent6>
          <a:srgbClr val="DCD992"/>
        </a:accent6>
        <a:hlink>
          <a:srgbClr val="2300C5"/>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TotalTime>
  <Words>1011</Words>
  <Application>Microsoft Macintosh PowerPoint</Application>
  <PresentationFormat>On-screen Show (4:3)</PresentationFormat>
  <Paragraphs>156</Paragraphs>
  <Slides>20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Helvetica</vt:lpstr>
      <vt:lpstr>Times</vt:lpstr>
      <vt:lpstr>aCS101a</vt:lpstr>
      <vt:lpstr>CS101</vt:lpstr>
      <vt:lpstr>Computers love bytes and a factor of 1024</vt:lpstr>
      <vt:lpstr>Networks Love Bits and a Factor of 1000</vt:lpstr>
      <vt:lpstr>Test your speed often!</vt:lpstr>
      <vt:lpstr>What is a network?</vt:lpstr>
      <vt:lpstr>A (home) network needs 3 things</vt:lpstr>
      <vt:lpstr>Home Network Software</vt:lpstr>
      <vt:lpstr>Home Network Protocols</vt:lpstr>
      <vt:lpstr>Home Connection = A Device Needs a NIC or a NI</vt:lpstr>
      <vt:lpstr>PowerPoint Presentation</vt:lpstr>
      <vt:lpstr>Get your own router!</vt:lpstr>
      <vt:lpstr>Home connection options</vt:lpstr>
      <vt:lpstr>Home connection options - Wireless </vt:lpstr>
      <vt:lpstr>The only way to know is verify encryption is being used!</vt:lpstr>
      <vt:lpstr>If you go wireless…</vt:lpstr>
      <vt:lpstr>Home network connection options</vt:lpstr>
      <vt:lpstr>What do you have when you have setup your home network?</vt:lpstr>
      <vt:lpstr>What do you have when you hookup some LAN’s in the same city?</vt:lpstr>
      <vt:lpstr>What do you have when you hookup some LAN’s in different cities?</vt:lpstr>
      <vt:lpstr>What do you have when you hookup lots of LAN’s, MAN’s, and WAN’s?</vt:lpstr>
    </vt:vector>
  </TitlesOfParts>
  <Manager/>
  <Company>SSU CS Department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 Lectures 18&amp;19</dc:title>
  <dc:subject/>
  <dc:creator/>
  <cp:keywords/>
  <dc:description/>
  <cp:lastModifiedBy>Glenn Carter</cp:lastModifiedBy>
  <cp:revision>165</cp:revision>
  <dcterms:created xsi:type="dcterms:W3CDTF">2010-10-21T18:56:16Z</dcterms:created>
  <dcterms:modified xsi:type="dcterms:W3CDTF">2022-11-09T20:38:58Z</dcterms:modified>
  <cp:category/>
</cp:coreProperties>
</file>