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9" r:id="rId1"/>
  </p:sldMasterIdLst>
  <p:notesMasterIdLst>
    <p:notesMasterId r:id="rId10"/>
  </p:notesMasterIdLst>
  <p:handoutMasterIdLst>
    <p:handoutMasterId r:id="rId11"/>
  </p:handoutMasterIdLst>
  <p:sldIdLst>
    <p:sldId id="256" r:id="rId2"/>
    <p:sldId id="276" r:id="rId3"/>
    <p:sldId id="287" r:id="rId4"/>
    <p:sldId id="263" r:id="rId5"/>
    <p:sldId id="271" r:id="rId6"/>
    <p:sldId id="279" r:id="rId7"/>
    <p:sldId id="286" r:id="rId8"/>
    <p:sldId id="284"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75"/>
    <p:restoredTop sz="94663"/>
  </p:normalViewPr>
  <p:slideViewPr>
    <p:cSldViewPr>
      <p:cViewPr varScale="1">
        <p:scale>
          <a:sx n="117" d="100"/>
          <a:sy n="117" d="100"/>
        </p:scale>
        <p:origin x="10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FE0DE6-7D04-B540-9B67-40E729627C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835A2781-D427-0146-BC9E-7C9602C61D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charset="0"/>
                <a:ea typeface="ＭＳ Ｐゴシック" charset="-128"/>
              </a:defRPr>
            </a:lvl1pPr>
          </a:lstStyle>
          <a:p>
            <a:pPr>
              <a:defRPr/>
            </a:pPr>
            <a:fld id="{35A429DF-0507-FD4F-8E2A-FE6683EB4AE4}" type="datetimeFigureOut">
              <a:rPr lang="en-US"/>
              <a:pPr>
                <a:defRPr/>
              </a:pPr>
              <a:t>4/11/23</a:t>
            </a:fld>
            <a:endParaRPr lang="en-US"/>
          </a:p>
        </p:txBody>
      </p:sp>
      <p:sp>
        <p:nvSpPr>
          <p:cNvPr id="4" name="Footer Placeholder 3">
            <a:extLst>
              <a:ext uri="{FF2B5EF4-FFF2-40B4-BE49-F238E27FC236}">
                <a16:creationId xmlns:a16="http://schemas.microsoft.com/office/drawing/2014/main" id="{6AE5EDB6-65FE-3341-9F3E-0B6150B218E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C7C95C6E-0C9B-FD44-AC29-F5524C2EC4ED}"/>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035DE94-D1A5-8E4D-8414-36926BDED83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EA1D75C-0DE4-AD47-B21D-E78C22F28F7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25603" name="Rectangle 3">
            <a:extLst>
              <a:ext uri="{FF2B5EF4-FFF2-40B4-BE49-F238E27FC236}">
                <a16:creationId xmlns:a16="http://schemas.microsoft.com/office/drawing/2014/main" id="{95ADDD8F-1654-C54E-9606-F2C7EBCCDD9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F22AAD7C-9F3F-E945-81E3-8917B7C5906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DD56CF10-A99F-994C-B183-70EFACC83512}"/>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ACE6EAC0-3B00-7449-A9C2-9A66372206AB}"/>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25607" name="Rectangle 7">
            <a:extLst>
              <a:ext uri="{FF2B5EF4-FFF2-40B4-BE49-F238E27FC236}">
                <a16:creationId xmlns:a16="http://schemas.microsoft.com/office/drawing/2014/main" id="{00920457-CF0A-5A49-9C8F-DCF95F6EA65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0CE11AA-A82E-514A-B729-7B63EC921A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A7F547C6-0A3C-B64B-AA12-E2EB93A62C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E2EC2FD4-4B71-CA42-BC95-6A97E1C89C30}" type="slidenum">
              <a:rPr lang="en-US" altLang="en-US" sz="1200"/>
              <a:pPr/>
              <a:t>1</a:t>
            </a:fld>
            <a:endParaRPr lang="en-US" altLang="en-US" sz="1200"/>
          </a:p>
        </p:txBody>
      </p:sp>
      <p:sp>
        <p:nvSpPr>
          <p:cNvPr id="16386" name="Rectangle 2">
            <a:extLst>
              <a:ext uri="{FF2B5EF4-FFF2-40B4-BE49-F238E27FC236}">
                <a16:creationId xmlns:a16="http://schemas.microsoft.com/office/drawing/2014/main" id="{B6EC648E-436B-494D-908F-6BBC6ED9D284}"/>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0EB9534A-F089-3B4C-AE75-D38C60E7F5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C0CF4D63-1CE1-F842-A163-366B441148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B60D615C-5EBA-834A-AD89-2679F72EFEDD}" type="slidenum">
              <a:rPr lang="en-US" altLang="en-US" sz="1200"/>
              <a:pPr/>
              <a:t>2</a:t>
            </a:fld>
            <a:endParaRPr lang="en-US" altLang="en-US" sz="1200"/>
          </a:p>
        </p:txBody>
      </p:sp>
      <p:sp>
        <p:nvSpPr>
          <p:cNvPr id="18434" name="Rectangle 2">
            <a:extLst>
              <a:ext uri="{FF2B5EF4-FFF2-40B4-BE49-F238E27FC236}">
                <a16:creationId xmlns:a16="http://schemas.microsoft.com/office/drawing/2014/main" id="{6D6F2FE2-2B7A-B044-8DFB-A890788F81A5}"/>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A2CD5C3B-4165-174A-817D-45462C569F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F83E4631-201E-CF46-8A02-E7E79420C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16BD41C7-5781-6342-907D-B5DA72789A99}" type="slidenum">
              <a:rPr lang="en-US" altLang="en-US" sz="1200"/>
              <a:pPr/>
              <a:t>4</a:t>
            </a:fld>
            <a:endParaRPr lang="en-US" altLang="en-US" sz="1200"/>
          </a:p>
        </p:txBody>
      </p:sp>
      <p:sp>
        <p:nvSpPr>
          <p:cNvPr id="21506" name="Rectangle 2">
            <a:extLst>
              <a:ext uri="{FF2B5EF4-FFF2-40B4-BE49-F238E27FC236}">
                <a16:creationId xmlns:a16="http://schemas.microsoft.com/office/drawing/2014/main" id="{960D00EE-F7F7-1047-89F8-FFB22A412F30}"/>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E1702622-AD38-C047-95F7-0FC00F2485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2F62B48E-E539-BA41-9AD0-97C4698B2C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0A19B050-577C-1248-AB05-C450718F61B2}" type="slidenum">
              <a:rPr lang="en-US" altLang="en-US" sz="1200"/>
              <a:pPr/>
              <a:t>5</a:t>
            </a:fld>
            <a:endParaRPr lang="en-US" altLang="en-US" sz="1200"/>
          </a:p>
        </p:txBody>
      </p:sp>
      <p:sp>
        <p:nvSpPr>
          <p:cNvPr id="23554" name="Rectangle 2">
            <a:extLst>
              <a:ext uri="{FF2B5EF4-FFF2-40B4-BE49-F238E27FC236}">
                <a16:creationId xmlns:a16="http://schemas.microsoft.com/office/drawing/2014/main" id="{ABE78AC6-8F3E-0D4D-AA07-73434D31F7E5}"/>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29CCAD37-BF77-CA4E-8A23-72AC2FC7F9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D61A9B7B-C451-AD4A-8036-67B0FF7262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DE0DCDB6-5F08-CB44-98BD-DCFFF440AFC4}" type="slidenum">
              <a:rPr lang="en-US" altLang="en-US" sz="1200"/>
              <a:pPr/>
              <a:t>6</a:t>
            </a:fld>
            <a:endParaRPr lang="en-US" altLang="en-US" sz="1200"/>
          </a:p>
        </p:txBody>
      </p:sp>
      <p:sp>
        <p:nvSpPr>
          <p:cNvPr id="25602" name="Rectangle 2">
            <a:extLst>
              <a:ext uri="{FF2B5EF4-FFF2-40B4-BE49-F238E27FC236}">
                <a16:creationId xmlns:a16="http://schemas.microsoft.com/office/drawing/2014/main" id="{554635D8-ED7A-9845-A4A5-EAC2DFA3FCCD}"/>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BD33F9DF-3154-434E-BDD7-F8A030162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98BB12CB-1934-7D42-B658-8EA11C4310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37C6CA10-1918-4544-9A80-562AAD46CA10}" type="slidenum">
              <a:rPr lang="en-US" altLang="en-US" sz="1200"/>
              <a:pPr/>
              <a:t>7</a:t>
            </a:fld>
            <a:endParaRPr lang="en-US" altLang="en-US" sz="1200"/>
          </a:p>
        </p:txBody>
      </p:sp>
      <p:sp>
        <p:nvSpPr>
          <p:cNvPr id="27650" name="Rectangle 2">
            <a:extLst>
              <a:ext uri="{FF2B5EF4-FFF2-40B4-BE49-F238E27FC236}">
                <a16:creationId xmlns:a16="http://schemas.microsoft.com/office/drawing/2014/main" id="{2858896F-096E-4C48-AABF-583DB67F747E}"/>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6C92AB72-4296-234D-8881-67A3C4837F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34D0F65-A5E6-5D4A-A834-7CC1B834296D}"/>
              </a:ext>
            </a:extLst>
          </p:cNvPr>
          <p:cNvSpPr>
            <a:spLocks noChangeArrowheads="1"/>
          </p:cNvSpPr>
          <p:nvPr/>
        </p:nvSpPr>
        <p:spPr bwMode="auto">
          <a:xfrm>
            <a:off x="685800" y="609600"/>
            <a:ext cx="7772400" cy="1143000"/>
          </a:xfrm>
          <a:prstGeom prst="rect">
            <a:avLst/>
          </a:prstGeom>
          <a:gradFill rotWithShape="0">
            <a:gsLst>
              <a:gs pos="0">
                <a:schemeClr val="bg1"/>
              </a:gs>
              <a:gs pos="50000">
                <a:srgbClr val="FFFFFF"/>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x-none" altLang="x-none"/>
          </a:p>
        </p:txBody>
      </p:sp>
      <p:sp>
        <p:nvSpPr>
          <p:cNvPr id="5" name="Rectangle 3">
            <a:extLst>
              <a:ext uri="{FF2B5EF4-FFF2-40B4-BE49-F238E27FC236}">
                <a16:creationId xmlns:a16="http://schemas.microsoft.com/office/drawing/2014/main" id="{96450AC0-09CD-D04E-85CE-668F360A8F85}"/>
              </a:ext>
            </a:extLst>
          </p:cNvPr>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a:noFill/>
          </a:ln>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defRPr/>
            </a:pPr>
            <a:endParaRPr lang="x-none" altLang="x-none" u="sng"/>
          </a:p>
        </p:txBody>
      </p:sp>
      <p:sp>
        <p:nvSpPr>
          <p:cNvPr id="6" name="Rectangle 4">
            <a:extLst>
              <a:ext uri="{FF2B5EF4-FFF2-40B4-BE49-F238E27FC236}">
                <a16:creationId xmlns:a16="http://schemas.microsoft.com/office/drawing/2014/main" id="{97506F36-884C-2F4C-8335-56B4D3AF3B22}"/>
              </a:ext>
            </a:extLst>
          </p:cNvPr>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a:noFill/>
          </a:ln>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x-none" altLang="x-none"/>
          </a:p>
        </p:txBody>
      </p:sp>
      <p:sp>
        <p:nvSpPr>
          <p:cNvPr id="7" name="Rectangle 5" descr="Light vertical">
            <a:extLst>
              <a:ext uri="{FF2B5EF4-FFF2-40B4-BE49-F238E27FC236}">
                <a16:creationId xmlns:a16="http://schemas.microsoft.com/office/drawing/2014/main" id="{95EB3EB4-AF24-8944-9913-8067C7A6F75E}"/>
              </a:ext>
            </a:extLst>
          </p:cNvPr>
          <p:cNvSpPr>
            <a:spLocks noChangeArrowheads="1"/>
          </p:cNvSpPr>
          <p:nvPr/>
        </p:nvSpPr>
        <p:spPr bwMode="auto">
          <a:xfrm>
            <a:off x="0" y="0"/>
            <a:ext cx="533400" cy="6858000"/>
          </a:xfrm>
          <a:prstGeom prst="rect">
            <a:avLst/>
          </a:prstGeom>
          <a:blipFill dpi="0" rotWithShape="0">
            <a:blip r:embed="rId2"/>
            <a:srcRect/>
            <a:tile tx="0" ty="0" sx="100000" sy="100000" flip="none" algn="tl"/>
          </a:blipFill>
          <a:ln>
            <a:noFill/>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defRPr/>
            </a:pPr>
            <a:endParaRPr lang="en-US" altLang="en-US"/>
          </a:p>
        </p:txBody>
      </p:sp>
      <p:sp>
        <p:nvSpPr>
          <p:cNvPr id="8" name="Rectangle 6">
            <a:extLst>
              <a:ext uri="{FF2B5EF4-FFF2-40B4-BE49-F238E27FC236}">
                <a16:creationId xmlns:a16="http://schemas.microsoft.com/office/drawing/2014/main" id="{07E03162-C2DA-A949-A82E-D127AA2A2128}"/>
              </a:ext>
            </a:extLst>
          </p:cNvPr>
          <p:cNvSpPr>
            <a:spLocks noChangeArrowheads="1"/>
          </p:cNvSpPr>
          <p:nvPr/>
        </p:nvSpPr>
        <p:spPr bwMode="auto">
          <a:xfrm>
            <a:off x="685800" y="2209800"/>
            <a:ext cx="7848600" cy="3886200"/>
          </a:xfrm>
          <a:prstGeom prst="rect">
            <a:avLst/>
          </a:prstGeom>
          <a:gradFill rotWithShape="0">
            <a:gsLst>
              <a:gs pos="0">
                <a:schemeClr val="bg1"/>
              </a:gs>
              <a:gs pos="50000">
                <a:srgbClr val="FFFFFF"/>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x-none" altLang="x-none"/>
          </a:p>
        </p:txBody>
      </p:sp>
      <p:sp>
        <p:nvSpPr>
          <p:cNvPr id="9" name="Rectangle 7" descr="Narrow vertical">
            <a:extLst>
              <a:ext uri="{FF2B5EF4-FFF2-40B4-BE49-F238E27FC236}">
                <a16:creationId xmlns:a16="http://schemas.microsoft.com/office/drawing/2014/main" id="{284C5193-B52D-AB44-89C0-7B57261B359F}"/>
              </a:ext>
            </a:extLst>
          </p:cNvPr>
          <p:cNvSpPr>
            <a:spLocks noChangeArrowheads="1"/>
          </p:cNvSpPr>
          <p:nvPr/>
        </p:nvSpPr>
        <p:spPr bwMode="auto">
          <a:xfrm>
            <a:off x="0" y="3175"/>
            <a:ext cx="152400" cy="6858000"/>
          </a:xfrm>
          <a:prstGeom prst="rect">
            <a:avLst/>
          </a:prstGeom>
          <a:blipFill dpi="0" rotWithShape="0">
            <a:blip r:embed="rId3"/>
            <a:srcRect/>
            <a:tile tx="0" ty="0" sx="100000" sy="100000" flip="none" algn="tl"/>
          </a:blipFill>
          <a:ln>
            <a:noFill/>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defRPr/>
            </a:pPr>
            <a:endParaRPr lang="en-US" altLang="en-US"/>
          </a:p>
        </p:txBody>
      </p:sp>
      <p:sp>
        <p:nvSpPr>
          <p:cNvPr id="10" name="Rectangle 8">
            <a:extLst>
              <a:ext uri="{FF2B5EF4-FFF2-40B4-BE49-F238E27FC236}">
                <a16:creationId xmlns:a16="http://schemas.microsoft.com/office/drawing/2014/main" id="{AF181742-824B-624B-BE51-53AA223E7BF6}"/>
              </a:ext>
            </a:extLst>
          </p:cNvPr>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a:noFill/>
          </a:ln>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x-none" altLang="x-none"/>
          </a:p>
        </p:txBody>
      </p:sp>
      <p:sp>
        <p:nvSpPr>
          <p:cNvPr id="11" name="Rectangle 9" descr="Narrow vertical">
            <a:extLst>
              <a:ext uri="{FF2B5EF4-FFF2-40B4-BE49-F238E27FC236}">
                <a16:creationId xmlns:a16="http://schemas.microsoft.com/office/drawing/2014/main" id="{5C98BA70-1C33-D941-B172-586397F51B89}"/>
              </a:ext>
            </a:extLst>
          </p:cNvPr>
          <p:cNvSpPr>
            <a:spLocks noChangeArrowheads="1"/>
          </p:cNvSpPr>
          <p:nvPr/>
        </p:nvSpPr>
        <p:spPr bwMode="auto">
          <a:xfrm>
            <a:off x="9067800" y="0"/>
            <a:ext cx="76200" cy="6858000"/>
          </a:xfrm>
          <a:prstGeom prst="rect">
            <a:avLst/>
          </a:prstGeom>
          <a:blipFill dpi="0" rotWithShape="0">
            <a:blip r:embed="rId3"/>
            <a:srcRect/>
            <a:tile tx="0" ty="0" sx="100000" sy="100000" flip="none" algn="tl"/>
          </a:blipFill>
          <a:ln>
            <a:noFill/>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defRPr/>
            </a:pPr>
            <a:endParaRPr lang="en-US" altLang="en-US"/>
          </a:p>
        </p:txBody>
      </p:sp>
      <p:sp>
        <p:nvSpPr>
          <p:cNvPr id="12" name="Line 10">
            <a:extLst>
              <a:ext uri="{FF2B5EF4-FFF2-40B4-BE49-F238E27FC236}">
                <a16:creationId xmlns:a16="http://schemas.microsoft.com/office/drawing/2014/main" id="{E5EDFB94-37F2-8742-B06E-07F1E9F93E02}"/>
              </a:ext>
            </a:extLst>
          </p:cNvPr>
          <p:cNvSpPr>
            <a:spLocks noChangeShapeType="1"/>
          </p:cNvSpPr>
          <p:nvPr/>
        </p:nvSpPr>
        <p:spPr bwMode="auto">
          <a:xfrm>
            <a:off x="9067800" y="0"/>
            <a:ext cx="0" cy="6858000"/>
          </a:xfrm>
          <a:prstGeom prst="line">
            <a:avLst/>
          </a:prstGeom>
          <a:noFill/>
          <a:ln w="44450">
            <a:solidFill>
              <a:schemeClr val="tx2">
                <a:alpha val="50195"/>
              </a:schemeClr>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7" name="Rectangle 11"/>
          <p:cNvSpPr>
            <a:spLocks noGrp="1" noChangeArrowheads="1"/>
          </p:cNvSpPr>
          <p:nvPr>
            <p:ph type="ctrTitle" sz="quarter"/>
          </p:nvPr>
        </p:nvSpPr>
        <p:spPr>
          <a:xfrm>
            <a:off x="685800" y="609600"/>
            <a:ext cx="7772400" cy="1143000"/>
          </a:xfrm>
        </p:spPr>
        <p:txBody>
          <a:bodyPr/>
          <a:lstStyle>
            <a:lvl1pPr>
              <a:defRPr/>
            </a:lvl1pPr>
          </a:lstStyle>
          <a:p>
            <a:r>
              <a:rPr lang="en-US"/>
              <a:t>Click to edit Master title style</a:t>
            </a:r>
          </a:p>
        </p:txBody>
      </p:sp>
      <p:sp>
        <p:nvSpPr>
          <p:cNvPr id="4108" name="Rectangle 12"/>
          <p:cNvSpPr>
            <a:spLocks noGrp="1" noChangeArrowheads="1"/>
          </p:cNvSpPr>
          <p:nvPr>
            <p:ph type="subTitle" sz="quarter" idx="1"/>
          </p:nvPr>
        </p:nvSpPr>
        <p:spPr>
          <a:xfrm>
            <a:off x="685800" y="2209800"/>
            <a:ext cx="7848600" cy="38100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41124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DB44EAE2-15B1-E348-8886-2FDD39B60813}"/>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F119961F-5025-DE49-9D10-C27889BEE779}"/>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BD2BB836-C185-C947-8630-1DD14838413C}"/>
              </a:ext>
            </a:extLst>
          </p:cNvPr>
          <p:cNvSpPr>
            <a:spLocks noGrp="1" noChangeArrowheads="1"/>
          </p:cNvSpPr>
          <p:nvPr>
            <p:ph type="sldNum" sz="quarter" idx="12"/>
          </p:nvPr>
        </p:nvSpPr>
        <p:spPr/>
        <p:txBody>
          <a:bodyPr/>
          <a:lstStyle>
            <a:lvl1pPr>
              <a:defRPr smtClean="0"/>
            </a:lvl1pPr>
          </a:lstStyle>
          <a:p>
            <a:pPr>
              <a:defRPr/>
            </a:pPr>
            <a:fld id="{A922506F-8B09-9B44-8107-E2B8A3DEABBD}" type="slidenum">
              <a:rPr lang="en-US" altLang="en-US"/>
              <a:pPr>
                <a:defRPr/>
              </a:pPr>
              <a:t>‹#›</a:t>
            </a:fld>
            <a:endParaRPr lang="en-US" altLang="en-US"/>
          </a:p>
        </p:txBody>
      </p:sp>
    </p:spTree>
    <p:extLst>
      <p:ext uri="{BB962C8B-B14F-4D97-AF65-F5344CB8AC3E}">
        <p14:creationId xmlns:p14="http://schemas.microsoft.com/office/powerpoint/2010/main" val="314235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A080BFDC-77BA-A243-84AA-46BF5F81BB5A}"/>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026C9872-EDAE-C647-B09C-81E7AAE4B1AB}"/>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605D1E8D-C46C-3146-875B-511384EEB112}"/>
              </a:ext>
            </a:extLst>
          </p:cNvPr>
          <p:cNvSpPr>
            <a:spLocks noGrp="1" noChangeArrowheads="1"/>
          </p:cNvSpPr>
          <p:nvPr>
            <p:ph type="sldNum" sz="quarter" idx="12"/>
          </p:nvPr>
        </p:nvSpPr>
        <p:spPr/>
        <p:txBody>
          <a:bodyPr/>
          <a:lstStyle>
            <a:lvl1pPr>
              <a:defRPr smtClean="0"/>
            </a:lvl1pPr>
          </a:lstStyle>
          <a:p>
            <a:pPr>
              <a:defRPr/>
            </a:pPr>
            <a:fld id="{12C3F3D8-F349-FE49-A8E8-7A7F09E62D37}" type="slidenum">
              <a:rPr lang="en-US" altLang="en-US"/>
              <a:pPr>
                <a:defRPr/>
              </a:pPr>
              <a:t>‹#›</a:t>
            </a:fld>
            <a:endParaRPr lang="en-US" altLang="en-US"/>
          </a:p>
        </p:txBody>
      </p:sp>
    </p:spTree>
    <p:extLst>
      <p:ext uri="{BB962C8B-B14F-4D97-AF65-F5344CB8AC3E}">
        <p14:creationId xmlns:p14="http://schemas.microsoft.com/office/powerpoint/2010/main" val="394788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a:ext uri="{FF2B5EF4-FFF2-40B4-BE49-F238E27FC236}">
                <a16:creationId xmlns:a16="http://schemas.microsoft.com/office/drawing/2014/main" id="{0FDF9955-9EAA-1B43-BFB4-CDDB107A3C5D}"/>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12247397-6C12-C54B-A9E5-AF1E1BADB1AC}"/>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474B8C44-F706-4443-AEA6-B35E4635EF6D}"/>
              </a:ext>
            </a:extLst>
          </p:cNvPr>
          <p:cNvSpPr>
            <a:spLocks noGrp="1" noChangeArrowheads="1"/>
          </p:cNvSpPr>
          <p:nvPr>
            <p:ph type="sldNum" sz="quarter" idx="12"/>
          </p:nvPr>
        </p:nvSpPr>
        <p:spPr/>
        <p:txBody>
          <a:bodyPr/>
          <a:lstStyle>
            <a:lvl1pPr>
              <a:defRPr smtClean="0"/>
            </a:lvl1pPr>
          </a:lstStyle>
          <a:p>
            <a:pPr>
              <a:defRPr/>
            </a:pPr>
            <a:fld id="{9237C682-C1CF-2341-B298-78E859819182}" type="slidenum">
              <a:rPr lang="en-US" altLang="en-US"/>
              <a:pPr>
                <a:defRPr/>
              </a:pPr>
              <a:t>‹#›</a:t>
            </a:fld>
            <a:endParaRPr lang="en-US" altLang="en-US"/>
          </a:p>
        </p:txBody>
      </p:sp>
    </p:spTree>
    <p:extLst>
      <p:ext uri="{BB962C8B-B14F-4D97-AF65-F5344CB8AC3E}">
        <p14:creationId xmlns:p14="http://schemas.microsoft.com/office/powerpoint/2010/main" val="124086901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7">
            <a:extLst>
              <a:ext uri="{FF2B5EF4-FFF2-40B4-BE49-F238E27FC236}">
                <a16:creationId xmlns:a16="http://schemas.microsoft.com/office/drawing/2014/main" id="{9BA74B33-FC52-5B48-8C1B-42E0498155E9}"/>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28">
            <a:extLst>
              <a:ext uri="{FF2B5EF4-FFF2-40B4-BE49-F238E27FC236}">
                <a16:creationId xmlns:a16="http://schemas.microsoft.com/office/drawing/2014/main" id="{A135DF65-A7BB-AD40-9F5B-FFC97E89565D}"/>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29">
            <a:extLst>
              <a:ext uri="{FF2B5EF4-FFF2-40B4-BE49-F238E27FC236}">
                <a16:creationId xmlns:a16="http://schemas.microsoft.com/office/drawing/2014/main" id="{BFFB9DA5-70B0-EF4B-A3AC-99C17EC03782}"/>
              </a:ext>
            </a:extLst>
          </p:cNvPr>
          <p:cNvSpPr>
            <a:spLocks noGrp="1" noChangeArrowheads="1"/>
          </p:cNvSpPr>
          <p:nvPr>
            <p:ph type="sldNum" sz="quarter" idx="12"/>
          </p:nvPr>
        </p:nvSpPr>
        <p:spPr/>
        <p:txBody>
          <a:bodyPr/>
          <a:lstStyle>
            <a:lvl1pPr>
              <a:defRPr smtClean="0"/>
            </a:lvl1pPr>
          </a:lstStyle>
          <a:p>
            <a:pPr>
              <a:defRPr/>
            </a:pPr>
            <a:fld id="{043384C5-72EB-7443-8491-0387A7A13680}" type="slidenum">
              <a:rPr lang="en-US" altLang="en-US"/>
              <a:pPr>
                <a:defRPr/>
              </a:pPr>
              <a:t>‹#›</a:t>
            </a:fld>
            <a:endParaRPr lang="en-US" altLang="en-US"/>
          </a:p>
        </p:txBody>
      </p:sp>
    </p:spTree>
    <p:extLst>
      <p:ext uri="{BB962C8B-B14F-4D97-AF65-F5344CB8AC3E}">
        <p14:creationId xmlns:p14="http://schemas.microsoft.com/office/powerpoint/2010/main" val="278616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a:extLst>
              <a:ext uri="{FF2B5EF4-FFF2-40B4-BE49-F238E27FC236}">
                <a16:creationId xmlns:a16="http://schemas.microsoft.com/office/drawing/2014/main" id="{64DD3ACD-77E1-BE4C-A17C-44BBD8ADC615}"/>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4A0C3B68-D0E2-F141-BDB7-F21E793A2599}"/>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F4F6928F-9FEA-504B-A477-F37426875AFB}"/>
              </a:ext>
            </a:extLst>
          </p:cNvPr>
          <p:cNvSpPr>
            <a:spLocks noGrp="1" noChangeArrowheads="1"/>
          </p:cNvSpPr>
          <p:nvPr>
            <p:ph type="sldNum" sz="quarter" idx="12"/>
          </p:nvPr>
        </p:nvSpPr>
        <p:spPr/>
        <p:txBody>
          <a:bodyPr/>
          <a:lstStyle>
            <a:lvl1pPr>
              <a:defRPr smtClean="0"/>
            </a:lvl1pPr>
          </a:lstStyle>
          <a:p>
            <a:pPr>
              <a:defRPr/>
            </a:pPr>
            <a:fld id="{761A1B20-7B30-2745-AEE0-9950DE3B48D6}" type="slidenum">
              <a:rPr lang="en-US" altLang="en-US"/>
              <a:pPr>
                <a:defRPr/>
              </a:pPr>
              <a:t>‹#›</a:t>
            </a:fld>
            <a:endParaRPr lang="en-US" altLang="en-US"/>
          </a:p>
        </p:txBody>
      </p:sp>
    </p:spTree>
    <p:extLst>
      <p:ext uri="{BB962C8B-B14F-4D97-AF65-F5344CB8AC3E}">
        <p14:creationId xmlns:p14="http://schemas.microsoft.com/office/powerpoint/2010/main" val="344578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a:extLst>
              <a:ext uri="{FF2B5EF4-FFF2-40B4-BE49-F238E27FC236}">
                <a16:creationId xmlns:a16="http://schemas.microsoft.com/office/drawing/2014/main" id="{558FA592-B306-E84A-A4BA-B1821CB9D7CB}"/>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28">
            <a:extLst>
              <a:ext uri="{FF2B5EF4-FFF2-40B4-BE49-F238E27FC236}">
                <a16:creationId xmlns:a16="http://schemas.microsoft.com/office/drawing/2014/main" id="{0AB44D5E-45E6-6C4D-B18B-5A976108375C}"/>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29">
            <a:extLst>
              <a:ext uri="{FF2B5EF4-FFF2-40B4-BE49-F238E27FC236}">
                <a16:creationId xmlns:a16="http://schemas.microsoft.com/office/drawing/2014/main" id="{F6357EFB-F068-584E-81B2-274258BB8D8A}"/>
              </a:ext>
            </a:extLst>
          </p:cNvPr>
          <p:cNvSpPr>
            <a:spLocks noGrp="1" noChangeArrowheads="1"/>
          </p:cNvSpPr>
          <p:nvPr>
            <p:ph type="sldNum" sz="quarter" idx="12"/>
          </p:nvPr>
        </p:nvSpPr>
        <p:spPr/>
        <p:txBody>
          <a:bodyPr/>
          <a:lstStyle>
            <a:lvl1pPr>
              <a:defRPr smtClean="0"/>
            </a:lvl1pPr>
          </a:lstStyle>
          <a:p>
            <a:pPr>
              <a:defRPr/>
            </a:pPr>
            <a:fld id="{083C19D2-10EC-2B4B-9C27-F400A6DB9BDD}" type="slidenum">
              <a:rPr lang="en-US" altLang="en-US"/>
              <a:pPr>
                <a:defRPr/>
              </a:pPr>
              <a:t>‹#›</a:t>
            </a:fld>
            <a:endParaRPr lang="en-US" altLang="en-US"/>
          </a:p>
        </p:txBody>
      </p:sp>
    </p:spTree>
    <p:extLst>
      <p:ext uri="{BB962C8B-B14F-4D97-AF65-F5344CB8AC3E}">
        <p14:creationId xmlns:p14="http://schemas.microsoft.com/office/powerpoint/2010/main" val="103428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7">
            <a:extLst>
              <a:ext uri="{FF2B5EF4-FFF2-40B4-BE49-F238E27FC236}">
                <a16:creationId xmlns:a16="http://schemas.microsoft.com/office/drawing/2014/main" id="{82BF9C00-2543-DE48-BB5E-178A2CE7B453}"/>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28">
            <a:extLst>
              <a:ext uri="{FF2B5EF4-FFF2-40B4-BE49-F238E27FC236}">
                <a16:creationId xmlns:a16="http://schemas.microsoft.com/office/drawing/2014/main" id="{EFEDD0C9-34AC-CF4C-AE5E-737825E9FC8B}"/>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29">
            <a:extLst>
              <a:ext uri="{FF2B5EF4-FFF2-40B4-BE49-F238E27FC236}">
                <a16:creationId xmlns:a16="http://schemas.microsoft.com/office/drawing/2014/main" id="{0CCD6C76-5920-9E40-A322-B750075F8ADD}"/>
              </a:ext>
            </a:extLst>
          </p:cNvPr>
          <p:cNvSpPr>
            <a:spLocks noGrp="1" noChangeArrowheads="1"/>
          </p:cNvSpPr>
          <p:nvPr>
            <p:ph type="sldNum" sz="quarter" idx="12"/>
          </p:nvPr>
        </p:nvSpPr>
        <p:spPr/>
        <p:txBody>
          <a:bodyPr/>
          <a:lstStyle>
            <a:lvl1pPr>
              <a:defRPr smtClean="0"/>
            </a:lvl1pPr>
          </a:lstStyle>
          <a:p>
            <a:pPr>
              <a:defRPr/>
            </a:pPr>
            <a:fld id="{0404C93E-B584-FB44-B9B0-E1947B95C151}" type="slidenum">
              <a:rPr lang="en-US" altLang="en-US"/>
              <a:pPr>
                <a:defRPr/>
              </a:pPr>
              <a:t>‹#›</a:t>
            </a:fld>
            <a:endParaRPr lang="en-US" altLang="en-US"/>
          </a:p>
        </p:txBody>
      </p:sp>
    </p:spTree>
    <p:extLst>
      <p:ext uri="{BB962C8B-B14F-4D97-AF65-F5344CB8AC3E}">
        <p14:creationId xmlns:p14="http://schemas.microsoft.com/office/powerpoint/2010/main" val="369963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7">
            <a:extLst>
              <a:ext uri="{FF2B5EF4-FFF2-40B4-BE49-F238E27FC236}">
                <a16:creationId xmlns:a16="http://schemas.microsoft.com/office/drawing/2014/main" id="{9807C8E3-D638-924D-B8D6-921823E54923}"/>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28">
            <a:extLst>
              <a:ext uri="{FF2B5EF4-FFF2-40B4-BE49-F238E27FC236}">
                <a16:creationId xmlns:a16="http://schemas.microsoft.com/office/drawing/2014/main" id="{8D9B99EE-D1E9-D249-8C79-FBA80C30FCFE}"/>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29">
            <a:extLst>
              <a:ext uri="{FF2B5EF4-FFF2-40B4-BE49-F238E27FC236}">
                <a16:creationId xmlns:a16="http://schemas.microsoft.com/office/drawing/2014/main" id="{5DAB8F1C-E75D-484A-9C69-3B5FA2F9E45D}"/>
              </a:ext>
            </a:extLst>
          </p:cNvPr>
          <p:cNvSpPr>
            <a:spLocks noGrp="1" noChangeArrowheads="1"/>
          </p:cNvSpPr>
          <p:nvPr>
            <p:ph type="sldNum" sz="quarter" idx="12"/>
          </p:nvPr>
        </p:nvSpPr>
        <p:spPr/>
        <p:txBody>
          <a:bodyPr/>
          <a:lstStyle>
            <a:lvl1pPr>
              <a:defRPr smtClean="0"/>
            </a:lvl1pPr>
          </a:lstStyle>
          <a:p>
            <a:pPr>
              <a:defRPr/>
            </a:pPr>
            <a:fld id="{DDA5D2A5-A57A-4042-8189-AF1A30ADD0BD}" type="slidenum">
              <a:rPr lang="en-US" altLang="en-US"/>
              <a:pPr>
                <a:defRPr/>
              </a:pPr>
              <a:t>‹#›</a:t>
            </a:fld>
            <a:endParaRPr lang="en-US" altLang="en-US"/>
          </a:p>
        </p:txBody>
      </p:sp>
    </p:spTree>
    <p:extLst>
      <p:ext uri="{BB962C8B-B14F-4D97-AF65-F5344CB8AC3E}">
        <p14:creationId xmlns:p14="http://schemas.microsoft.com/office/powerpoint/2010/main" val="45967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a:ext uri="{FF2B5EF4-FFF2-40B4-BE49-F238E27FC236}">
                <a16:creationId xmlns:a16="http://schemas.microsoft.com/office/drawing/2014/main" id="{0D8757E9-0F39-CB4F-89B7-DBFEA1C1112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34B01A8F-DDC2-AE40-A113-75D74ED02C82}"/>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E0C37C25-2917-EA48-B4E5-CAC047916AC5}"/>
              </a:ext>
            </a:extLst>
          </p:cNvPr>
          <p:cNvSpPr>
            <a:spLocks noGrp="1" noChangeArrowheads="1"/>
          </p:cNvSpPr>
          <p:nvPr>
            <p:ph type="sldNum" sz="quarter" idx="12"/>
          </p:nvPr>
        </p:nvSpPr>
        <p:spPr/>
        <p:txBody>
          <a:bodyPr/>
          <a:lstStyle>
            <a:lvl1pPr>
              <a:defRPr smtClean="0"/>
            </a:lvl1pPr>
          </a:lstStyle>
          <a:p>
            <a:pPr>
              <a:defRPr/>
            </a:pPr>
            <a:fld id="{FED4D246-3957-2645-91CF-01260A220AD9}" type="slidenum">
              <a:rPr lang="en-US" altLang="en-US"/>
              <a:pPr>
                <a:defRPr/>
              </a:pPr>
              <a:t>‹#›</a:t>
            </a:fld>
            <a:endParaRPr lang="en-US" altLang="en-US"/>
          </a:p>
        </p:txBody>
      </p:sp>
    </p:spTree>
    <p:extLst>
      <p:ext uri="{BB962C8B-B14F-4D97-AF65-F5344CB8AC3E}">
        <p14:creationId xmlns:p14="http://schemas.microsoft.com/office/powerpoint/2010/main" val="3267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a:ext uri="{FF2B5EF4-FFF2-40B4-BE49-F238E27FC236}">
                <a16:creationId xmlns:a16="http://schemas.microsoft.com/office/drawing/2014/main" id="{C5B760A3-29B8-4A43-9827-4F401236A8F3}"/>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28">
            <a:extLst>
              <a:ext uri="{FF2B5EF4-FFF2-40B4-BE49-F238E27FC236}">
                <a16:creationId xmlns:a16="http://schemas.microsoft.com/office/drawing/2014/main" id="{382B5F0A-8FC9-8D49-8756-85F5033AE6C1}"/>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9">
            <a:extLst>
              <a:ext uri="{FF2B5EF4-FFF2-40B4-BE49-F238E27FC236}">
                <a16:creationId xmlns:a16="http://schemas.microsoft.com/office/drawing/2014/main" id="{47F91452-A6A7-5E4A-9D04-180F3554BCA6}"/>
              </a:ext>
            </a:extLst>
          </p:cNvPr>
          <p:cNvSpPr>
            <a:spLocks noGrp="1" noChangeArrowheads="1"/>
          </p:cNvSpPr>
          <p:nvPr>
            <p:ph type="sldNum" sz="quarter" idx="12"/>
          </p:nvPr>
        </p:nvSpPr>
        <p:spPr/>
        <p:txBody>
          <a:bodyPr/>
          <a:lstStyle>
            <a:lvl1pPr>
              <a:defRPr smtClean="0"/>
            </a:lvl1pPr>
          </a:lstStyle>
          <a:p>
            <a:pPr>
              <a:defRPr/>
            </a:pPr>
            <a:fld id="{5A173B14-A4E6-2A4F-BFE2-195ED038B4A9}" type="slidenum">
              <a:rPr lang="en-US" altLang="en-US"/>
              <a:pPr>
                <a:defRPr/>
              </a:pPr>
              <a:t>‹#›</a:t>
            </a:fld>
            <a:endParaRPr lang="en-US" altLang="en-US"/>
          </a:p>
        </p:txBody>
      </p:sp>
    </p:spTree>
    <p:extLst>
      <p:ext uri="{BB962C8B-B14F-4D97-AF65-F5344CB8AC3E}">
        <p14:creationId xmlns:p14="http://schemas.microsoft.com/office/powerpoint/2010/main" val="79098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3">
            <a:extLst>
              <a:ext uri="{FF2B5EF4-FFF2-40B4-BE49-F238E27FC236}">
                <a16:creationId xmlns:a16="http://schemas.microsoft.com/office/drawing/2014/main" id="{C5F4CA41-D31A-6F46-8E6D-EA113354E1AE}"/>
              </a:ext>
            </a:extLst>
          </p:cNvPr>
          <p:cNvSpPr>
            <a:spLocks noChangeShapeType="1"/>
          </p:cNvSpPr>
          <p:nvPr/>
        </p:nvSpPr>
        <p:spPr bwMode="auto">
          <a:xfrm>
            <a:off x="609600" y="0"/>
            <a:ext cx="0" cy="685800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Line 4">
            <a:extLst>
              <a:ext uri="{FF2B5EF4-FFF2-40B4-BE49-F238E27FC236}">
                <a16:creationId xmlns:a16="http://schemas.microsoft.com/office/drawing/2014/main" id="{C0B35D72-A299-5E4B-9B63-663D4243D899}"/>
              </a:ext>
            </a:extLst>
          </p:cNvPr>
          <p:cNvSpPr>
            <a:spLocks noChangeShapeType="1"/>
          </p:cNvSpPr>
          <p:nvPr/>
        </p:nvSpPr>
        <p:spPr bwMode="auto">
          <a:xfrm>
            <a:off x="8610600" y="3175"/>
            <a:ext cx="0" cy="6858000"/>
          </a:xfrm>
          <a:prstGeom prst="line">
            <a:avLst/>
          </a:prstGeom>
          <a:noFill/>
          <a:ln w="63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Line 5">
            <a:extLst>
              <a:ext uri="{FF2B5EF4-FFF2-40B4-BE49-F238E27FC236}">
                <a16:creationId xmlns:a16="http://schemas.microsoft.com/office/drawing/2014/main" id="{87E781A3-041B-3C4B-A3CC-51C41289B55F}"/>
              </a:ext>
            </a:extLst>
          </p:cNvPr>
          <p:cNvSpPr>
            <a:spLocks noChangeShapeType="1"/>
          </p:cNvSpPr>
          <p:nvPr/>
        </p:nvSpPr>
        <p:spPr bwMode="auto">
          <a:xfrm>
            <a:off x="0" y="838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 name="Line 6">
            <a:extLst>
              <a:ext uri="{FF2B5EF4-FFF2-40B4-BE49-F238E27FC236}">
                <a16:creationId xmlns:a16="http://schemas.microsoft.com/office/drawing/2014/main" id="{7AB061F8-8BBE-B244-B5BC-FB958DCBB804}"/>
              </a:ext>
            </a:extLst>
          </p:cNvPr>
          <p:cNvSpPr>
            <a:spLocks noChangeShapeType="1"/>
          </p:cNvSpPr>
          <p:nvPr/>
        </p:nvSpPr>
        <p:spPr bwMode="auto">
          <a:xfrm>
            <a:off x="0" y="1143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7">
            <a:extLst>
              <a:ext uri="{FF2B5EF4-FFF2-40B4-BE49-F238E27FC236}">
                <a16:creationId xmlns:a16="http://schemas.microsoft.com/office/drawing/2014/main" id="{6AE61663-BBD1-2F4D-9097-0BB2A4B60313}"/>
              </a:ext>
            </a:extLst>
          </p:cNvPr>
          <p:cNvSpPr>
            <a:spLocks noChangeShapeType="1"/>
          </p:cNvSpPr>
          <p:nvPr/>
        </p:nvSpPr>
        <p:spPr bwMode="auto">
          <a:xfrm>
            <a:off x="0" y="1447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8">
            <a:extLst>
              <a:ext uri="{FF2B5EF4-FFF2-40B4-BE49-F238E27FC236}">
                <a16:creationId xmlns:a16="http://schemas.microsoft.com/office/drawing/2014/main" id="{E0196ED3-B665-E84D-8ADE-385489639F2A}"/>
              </a:ext>
            </a:extLst>
          </p:cNvPr>
          <p:cNvSpPr>
            <a:spLocks noChangeShapeType="1"/>
          </p:cNvSpPr>
          <p:nvPr/>
        </p:nvSpPr>
        <p:spPr bwMode="auto">
          <a:xfrm>
            <a:off x="0" y="1752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9">
            <a:extLst>
              <a:ext uri="{FF2B5EF4-FFF2-40B4-BE49-F238E27FC236}">
                <a16:creationId xmlns:a16="http://schemas.microsoft.com/office/drawing/2014/main" id="{748BD529-11FD-534E-87BB-6FBD98DE8FF9}"/>
              </a:ext>
            </a:extLst>
          </p:cNvPr>
          <p:cNvSpPr>
            <a:spLocks noChangeShapeType="1"/>
          </p:cNvSpPr>
          <p:nvPr/>
        </p:nvSpPr>
        <p:spPr bwMode="auto">
          <a:xfrm>
            <a:off x="0" y="2057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10">
            <a:extLst>
              <a:ext uri="{FF2B5EF4-FFF2-40B4-BE49-F238E27FC236}">
                <a16:creationId xmlns:a16="http://schemas.microsoft.com/office/drawing/2014/main" id="{FDEDDA30-EC0E-BD4C-BD7C-BC31690EA993}"/>
              </a:ext>
            </a:extLst>
          </p:cNvPr>
          <p:cNvSpPr>
            <a:spLocks noChangeShapeType="1"/>
          </p:cNvSpPr>
          <p:nvPr/>
        </p:nvSpPr>
        <p:spPr bwMode="auto">
          <a:xfrm>
            <a:off x="0" y="2362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Line 11">
            <a:extLst>
              <a:ext uri="{FF2B5EF4-FFF2-40B4-BE49-F238E27FC236}">
                <a16:creationId xmlns:a16="http://schemas.microsoft.com/office/drawing/2014/main" id="{D43B0B07-6D6A-9C4E-B13D-8B182E5B3265}"/>
              </a:ext>
            </a:extLst>
          </p:cNvPr>
          <p:cNvSpPr>
            <a:spLocks noChangeShapeType="1"/>
          </p:cNvSpPr>
          <p:nvPr/>
        </p:nvSpPr>
        <p:spPr bwMode="auto">
          <a:xfrm>
            <a:off x="0" y="2667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5" name="Line 12">
            <a:extLst>
              <a:ext uri="{FF2B5EF4-FFF2-40B4-BE49-F238E27FC236}">
                <a16:creationId xmlns:a16="http://schemas.microsoft.com/office/drawing/2014/main" id="{03C56A2E-7116-6943-AB26-78D63226D8F9}"/>
              </a:ext>
            </a:extLst>
          </p:cNvPr>
          <p:cNvSpPr>
            <a:spLocks noChangeShapeType="1"/>
          </p:cNvSpPr>
          <p:nvPr/>
        </p:nvSpPr>
        <p:spPr bwMode="auto">
          <a:xfrm>
            <a:off x="0" y="2971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13">
            <a:extLst>
              <a:ext uri="{FF2B5EF4-FFF2-40B4-BE49-F238E27FC236}">
                <a16:creationId xmlns:a16="http://schemas.microsoft.com/office/drawing/2014/main" id="{22EE29E7-28DA-BA41-A4FA-B4379B9390FF}"/>
              </a:ext>
            </a:extLst>
          </p:cNvPr>
          <p:cNvSpPr>
            <a:spLocks noChangeShapeType="1"/>
          </p:cNvSpPr>
          <p:nvPr/>
        </p:nvSpPr>
        <p:spPr bwMode="auto">
          <a:xfrm>
            <a:off x="0" y="3276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4">
            <a:extLst>
              <a:ext uri="{FF2B5EF4-FFF2-40B4-BE49-F238E27FC236}">
                <a16:creationId xmlns:a16="http://schemas.microsoft.com/office/drawing/2014/main" id="{D368FA1E-BA83-A244-A650-E95ACB625EAB}"/>
              </a:ext>
            </a:extLst>
          </p:cNvPr>
          <p:cNvSpPr>
            <a:spLocks noChangeShapeType="1"/>
          </p:cNvSpPr>
          <p:nvPr/>
        </p:nvSpPr>
        <p:spPr bwMode="auto">
          <a:xfrm>
            <a:off x="0" y="3581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15">
            <a:extLst>
              <a:ext uri="{FF2B5EF4-FFF2-40B4-BE49-F238E27FC236}">
                <a16:creationId xmlns:a16="http://schemas.microsoft.com/office/drawing/2014/main" id="{0F294CD1-BE02-E04F-82AE-C2313D47B579}"/>
              </a:ext>
            </a:extLst>
          </p:cNvPr>
          <p:cNvSpPr>
            <a:spLocks noChangeShapeType="1"/>
          </p:cNvSpPr>
          <p:nvPr/>
        </p:nvSpPr>
        <p:spPr bwMode="auto">
          <a:xfrm>
            <a:off x="0" y="3886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6">
            <a:extLst>
              <a:ext uri="{FF2B5EF4-FFF2-40B4-BE49-F238E27FC236}">
                <a16:creationId xmlns:a16="http://schemas.microsoft.com/office/drawing/2014/main" id="{4634968B-B432-4049-BEC5-0052DDF021F3}"/>
              </a:ext>
            </a:extLst>
          </p:cNvPr>
          <p:cNvSpPr>
            <a:spLocks noChangeShapeType="1"/>
          </p:cNvSpPr>
          <p:nvPr/>
        </p:nvSpPr>
        <p:spPr bwMode="auto">
          <a:xfrm>
            <a:off x="0" y="4191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7">
            <a:extLst>
              <a:ext uri="{FF2B5EF4-FFF2-40B4-BE49-F238E27FC236}">
                <a16:creationId xmlns:a16="http://schemas.microsoft.com/office/drawing/2014/main" id="{19FD3EF4-D01F-5043-BA3E-C347FA3066AB}"/>
              </a:ext>
            </a:extLst>
          </p:cNvPr>
          <p:cNvSpPr>
            <a:spLocks noChangeShapeType="1"/>
          </p:cNvSpPr>
          <p:nvPr/>
        </p:nvSpPr>
        <p:spPr bwMode="auto">
          <a:xfrm>
            <a:off x="0" y="4495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8">
            <a:extLst>
              <a:ext uri="{FF2B5EF4-FFF2-40B4-BE49-F238E27FC236}">
                <a16:creationId xmlns:a16="http://schemas.microsoft.com/office/drawing/2014/main" id="{D0F1E959-D2DC-B441-B05F-3C794595D612}"/>
              </a:ext>
            </a:extLst>
          </p:cNvPr>
          <p:cNvSpPr>
            <a:spLocks noChangeShapeType="1"/>
          </p:cNvSpPr>
          <p:nvPr/>
        </p:nvSpPr>
        <p:spPr bwMode="auto">
          <a:xfrm>
            <a:off x="0" y="4800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9">
            <a:extLst>
              <a:ext uri="{FF2B5EF4-FFF2-40B4-BE49-F238E27FC236}">
                <a16:creationId xmlns:a16="http://schemas.microsoft.com/office/drawing/2014/main" id="{2BAFAD9B-2D4E-764E-B8D2-663AA1F5717F}"/>
              </a:ext>
            </a:extLst>
          </p:cNvPr>
          <p:cNvSpPr>
            <a:spLocks noChangeShapeType="1"/>
          </p:cNvSpPr>
          <p:nvPr/>
        </p:nvSpPr>
        <p:spPr bwMode="auto">
          <a:xfrm>
            <a:off x="0" y="5105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20">
            <a:extLst>
              <a:ext uri="{FF2B5EF4-FFF2-40B4-BE49-F238E27FC236}">
                <a16:creationId xmlns:a16="http://schemas.microsoft.com/office/drawing/2014/main" id="{17A8C916-F0D7-E34F-9396-967CB8C33640}"/>
              </a:ext>
            </a:extLst>
          </p:cNvPr>
          <p:cNvSpPr>
            <a:spLocks noChangeShapeType="1"/>
          </p:cNvSpPr>
          <p:nvPr/>
        </p:nvSpPr>
        <p:spPr bwMode="auto">
          <a:xfrm>
            <a:off x="0" y="5410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21">
            <a:extLst>
              <a:ext uri="{FF2B5EF4-FFF2-40B4-BE49-F238E27FC236}">
                <a16:creationId xmlns:a16="http://schemas.microsoft.com/office/drawing/2014/main" id="{BB0981FA-963E-3344-9D25-CBE48FE8C881}"/>
              </a:ext>
            </a:extLst>
          </p:cNvPr>
          <p:cNvSpPr>
            <a:spLocks noChangeShapeType="1"/>
          </p:cNvSpPr>
          <p:nvPr/>
        </p:nvSpPr>
        <p:spPr bwMode="auto">
          <a:xfrm>
            <a:off x="0" y="5715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22">
            <a:extLst>
              <a:ext uri="{FF2B5EF4-FFF2-40B4-BE49-F238E27FC236}">
                <a16:creationId xmlns:a16="http://schemas.microsoft.com/office/drawing/2014/main" id="{2B84802F-8C1B-F246-80E2-2CED15F44246}"/>
              </a:ext>
            </a:extLst>
          </p:cNvPr>
          <p:cNvSpPr>
            <a:spLocks noChangeShapeType="1"/>
          </p:cNvSpPr>
          <p:nvPr/>
        </p:nvSpPr>
        <p:spPr bwMode="auto">
          <a:xfrm>
            <a:off x="0" y="6019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23">
            <a:extLst>
              <a:ext uri="{FF2B5EF4-FFF2-40B4-BE49-F238E27FC236}">
                <a16:creationId xmlns:a16="http://schemas.microsoft.com/office/drawing/2014/main" id="{BF3C86E1-DE8E-DD42-AE1A-41AFC24EE241}"/>
              </a:ext>
            </a:extLst>
          </p:cNvPr>
          <p:cNvSpPr>
            <a:spLocks noChangeShapeType="1"/>
          </p:cNvSpPr>
          <p:nvPr/>
        </p:nvSpPr>
        <p:spPr bwMode="auto">
          <a:xfrm>
            <a:off x="0" y="6324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24">
            <a:extLst>
              <a:ext uri="{FF2B5EF4-FFF2-40B4-BE49-F238E27FC236}">
                <a16:creationId xmlns:a16="http://schemas.microsoft.com/office/drawing/2014/main" id="{340B9B1D-2D11-F440-A41E-900D38782834}"/>
              </a:ext>
            </a:extLst>
          </p:cNvPr>
          <p:cNvSpPr>
            <a:spLocks noChangeShapeType="1"/>
          </p:cNvSpPr>
          <p:nvPr/>
        </p:nvSpPr>
        <p:spPr bwMode="auto">
          <a:xfrm>
            <a:off x="0" y="6629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Rectangle 25">
            <a:extLst>
              <a:ext uri="{FF2B5EF4-FFF2-40B4-BE49-F238E27FC236}">
                <a16:creationId xmlns:a16="http://schemas.microsoft.com/office/drawing/2014/main" id="{CEB3F9D5-3555-4849-8507-835CEFD8F3E0}"/>
              </a:ext>
            </a:extLst>
          </p:cNvPr>
          <p:cNvSpPr>
            <a:spLocks noGrp="1" noChangeArrowheads="1"/>
          </p:cNvSpPr>
          <p:nvPr>
            <p:ph type="title"/>
          </p:nvPr>
        </p:nvSpPr>
        <p:spPr bwMode="auto">
          <a:xfrm>
            <a:off x="685800" y="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9" name="Rectangle 26">
            <a:extLst>
              <a:ext uri="{FF2B5EF4-FFF2-40B4-BE49-F238E27FC236}">
                <a16:creationId xmlns:a16="http://schemas.microsoft.com/office/drawing/2014/main" id="{962F6B6F-3426-9241-97D8-830883496000}"/>
              </a:ext>
            </a:extLst>
          </p:cNvPr>
          <p:cNvSpPr>
            <a:spLocks noGrp="1" noChangeArrowheads="1"/>
          </p:cNvSpPr>
          <p:nvPr>
            <p:ph type="body" idx="1"/>
          </p:nvPr>
        </p:nvSpPr>
        <p:spPr bwMode="auto">
          <a:xfrm>
            <a:off x="685800" y="11430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99" name="Rectangle 27">
            <a:extLst>
              <a:ext uri="{FF2B5EF4-FFF2-40B4-BE49-F238E27FC236}">
                <a16:creationId xmlns:a16="http://schemas.microsoft.com/office/drawing/2014/main" id="{7454A74D-1100-F24D-AB4A-4254E354DC1F}"/>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Times" charset="0"/>
                <a:ea typeface="+mn-ea"/>
                <a:cs typeface="+mn-cs"/>
              </a:defRPr>
            </a:lvl1pPr>
          </a:lstStyle>
          <a:p>
            <a:pPr>
              <a:defRPr/>
            </a:pPr>
            <a:endParaRPr lang="en-US"/>
          </a:p>
        </p:txBody>
      </p:sp>
      <p:sp>
        <p:nvSpPr>
          <p:cNvPr id="3100" name="Rectangle 28">
            <a:extLst>
              <a:ext uri="{FF2B5EF4-FFF2-40B4-BE49-F238E27FC236}">
                <a16:creationId xmlns:a16="http://schemas.microsoft.com/office/drawing/2014/main" id="{640D5B89-E0AA-E144-9CC4-6C09F84A02F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Times" charset="0"/>
                <a:ea typeface="+mn-ea"/>
                <a:cs typeface="+mn-cs"/>
              </a:defRPr>
            </a:lvl1pPr>
          </a:lstStyle>
          <a:p>
            <a:pPr>
              <a:defRPr/>
            </a:pPr>
            <a:endParaRPr lang="en-US"/>
          </a:p>
        </p:txBody>
      </p:sp>
      <p:sp>
        <p:nvSpPr>
          <p:cNvPr id="3101" name="Rectangle 29">
            <a:extLst>
              <a:ext uri="{FF2B5EF4-FFF2-40B4-BE49-F238E27FC236}">
                <a16:creationId xmlns:a16="http://schemas.microsoft.com/office/drawing/2014/main" id="{D8CD8758-116E-2741-8FB2-E2591426B4C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6ED44A8E-9C7B-A747-8BA3-FB4AE6A1A9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apple.com/en-us/HT20490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support.apple.com/guide/mac-help/macos-recovery-a-mac-apple-silicon-mchl82829c17/mac"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pureinfotech.com/access-advanced-startup-options-windows-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F9499164-FD2D-F94B-A311-22B9BCFDE38C}"/>
              </a:ext>
            </a:extLst>
          </p:cNvPr>
          <p:cNvSpPr>
            <a:spLocks noGrp="1" noChangeArrowheads="1"/>
          </p:cNvSpPr>
          <p:nvPr>
            <p:ph type="ctrTitle"/>
          </p:nvPr>
        </p:nvSpPr>
        <p:spPr/>
        <p:txBody>
          <a:bodyPr/>
          <a:lstStyle/>
          <a:p>
            <a:pPr eaLnBrk="1" hangingPunct="1"/>
            <a:r>
              <a:rPr lang="en-US" altLang="en-US">
                <a:ea typeface="ＭＳ Ｐゴシック" panose="020B0600070205080204" pitchFamily="34" charset="-128"/>
              </a:rPr>
              <a:t>CS101</a:t>
            </a:r>
          </a:p>
        </p:txBody>
      </p:sp>
      <p:sp>
        <p:nvSpPr>
          <p:cNvPr id="15362" name="Rectangle 3">
            <a:extLst>
              <a:ext uri="{FF2B5EF4-FFF2-40B4-BE49-F238E27FC236}">
                <a16:creationId xmlns:a16="http://schemas.microsoft.com/office/drawing/2014/main" id="{E05249D9-659B-9049-B6C4-861899A07D9C}"/>
              </a:ext>
            </a:extLst>
          </p:cNvPr>
          <p:cNvSpPr>
            <a:spLocks noGrp="1" noChangeArrowheads="1"/>
          </p:cNvSpPr>
          <p:nvPr>
            <p:ph type="subTitle" idx="1"/>
          </p:nvPr>
        </p:nvSpPr>
        <p:spPr/>
        <p:txBody>
          <a:bodyPr/>
          <a:lstStyle/>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Booting A Computer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a:extLst>
              <a:ext uri="{FF2B5EF4-FFF2-40B4-BE49-F238E27FC236}">
                <a16:creationId xmlns:a16="http://schemas.microsoft.com/office/drawing/2014/main" id="{D23AA30A-32C8-A048-BB0A-BEC0C1A8D919}"/>
              </a:ext>
            </a:extLst>
          </p:cNvPr>
          <p:cNvSpPr>
            <a:spLocks noGrp="1" noChangeArrowheads="1"/>
          </p:cNvSpPr>
          <p:nvPr>
            <p:ph type="body" idx="1"/>
          </p:nvPr>
        </p:nvSpPr>
        <p:spPr/>
        <p:txBody>
          <a:bodyPr/>
          <a:lstStyle/>
          <a:p>
            <a:pPr algn="ctr" eaLnBrk="1" hangingPunct="1">
              <a:lnSpc>
                <a:spcPct val="90000"/>
              </a:lnSpc>
              <a:buFontTx/>
              <a:buNone/>
            </a:pPr>
            <a:r>
              <a:rPr lang="en-US" altLang="en-US" sz="5400">
                <a:ea typeface="ＭＳ Ｐゴシック" panose="020B0600070205080204" pitchFamily="34" charset="-128"/>
              </a:rPr>
              <a:t>Why do we care how a computer starts?</a:t>
            </a:r>
          </a:p>
          <a:p>
            <a:pPr algn="ctr" eaLnBrk="1" hangingPunct="1">
              <a:lnSpc>
                <a:spcPct val="90000"/>
              </a:lnSpc>
              <a:buFontTx/>
              <a:buNone/>
            </a:pPr>
            <a:endParaRPr lang="en-US" altLang="en-US" sz="5400">
              <a:ea typeface="ＭＳ Ｐゴシック" panose="020B0600070205080204" pitchFamily="34" charset="-128"/>
            </a:endParaRPr>
          </a:p>
        </p:txBody>
      </p:sp>
      <p:sp>
        <p:nvSpPr>
          <p:cNvPr id="17410" name="TextBox 1">
            <a:extLst>
              <a:ext uri="{FF2B5EF4-FFF2-40B4-BE49-F238E27FC236}">
                <a16:creationId xmlns:a16="http://schemas.microsoft.com/office/drawing/2014/main" id="{F84FC2E8-D6C5-4A4E-B667-DA02FA9C5D66}"/>
              </a:ext>
            </a:extLst>
          </p:cNvPr>
          <p:cNvSpPr txBox="1">
            <a:spLocks noChangeArrowheads="1"/>
          </p:cNvSpPr>
          <p:nvPr/>
        </p:nvSpPr>
        <p:spPr bwMode="auto">
          <a:xfrm>
            <a:off x="1905000" y="3389313"/>
            <a:ext cx="5743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a:t>Because you can do a lot of things if you </a:t>
            </a:r>
          </a:p>
          <a:p>
            <a:pPr algn="ctr">
              <a:spcBef>
                <a:spcPct val="0"/>
              </a:spcBef>
              <a:buFontTx/>
              <a:buNone/>
            </a:pPr>
            <a:r>
              <a:rPr lang="en-US" altLang="en-US" sz="2400"/>
              <a:t>know how to alter the startup of a computer!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F86A157F-73D3-3B40-BB96-F85012523A41}"/>
              </a:ext>
            </a:extLst>
          </p:cNvPr>
          <p:cNvSpPr>
            <a:spLocks noGrp="1" noChangeArrowheads="1"/>
          </p:cNvSpPr>
          <p:nvPr>
            <p:ph type="title"/>
          </p:nvPr>
        </p:nvSpPr>
        <p:spPr/>
        <p:txBody>
          <a:bodyPr/>
          <a:lstStyle/>
          <a:p>
            <a:r>
              <a:rPr lang="en-US" altLang="en-US">
                <a:ea typeface="ＭＳ Ｐゴシック" panose="020B0600070205080204" pitchFamily="34" charset="-128"/>
              </a:rPr>
              <a:t>You can </a:t>
            </a:r>
            <a:r>
              <a:rPr lang="mr-IN" altLang="en-US">
                <a:ea typeface="ＭＳ Ｐゴシック" panose="020B0600070205080204" pitchFamily="34" charset="-128"/>
              </a:rPr>
              <a:t>…</a:t>
            </a:r>
            <a:endParaRPr lang="en-US" altLang="en-US">
              <a:ea typeface="ＭＳ Ｐゴシック" panose="020B0600070205080204" pitchFamily="34" charset="-128"/>
            </a:endParaRPr>
          </a:p>
        </p:txBody>
      </p:sp>
      <p:sp>
        <p:nvSpPr>
          <p:cNvPr id="19458" name="Content Placeholder 2">
            <a:extLst>
              <a:ext uri="{FF2B5EF4-FFF2-40B4-BE49-F238E27FC236}">
                <a16:creationId xmlns:a16="http://schemas.microsoft.com/office/drawing/2014/main" id="{C340FD94-7701-5D47-88B8-33A0D488B85F}"/>
              </a:ext>
            </a:extLst>
          </p:cNvPr>
          <p:cNvSpPr>
            <a:spLocks noGrp="1" noChangeArrowheads="1"/>
          </p:cNvSpPr>
          <p:nvPr>
            <p:ph idx="1"/>
          </p:nvPr>
        </p:nvSpPr>
        <p:spPr/>
        <p:txBody>
          <a:bodyPr/>
          <a:lstStyle/>
          <a:p>
            <a:r>
              <a:rPr lang="en-US" altLang="en-US">
                <a:ea typeface="ＭＳ Ｐゴシック" panose="020B0600070205080204" pitchFamily="34" charset="-128"/>
              </a:rPr>
              <a:t>Change startup settings.</a:t>
            </a:r>
          </a:p>
          <a:p>
            <a:r>
              <a:rPr lang="en-US" altLang="en-US">
                <a:ea typeface="ＭＳ Ｐゴシック" panose="020B0600070205080204" pitchFamily="34" charset="-128"/>
              </a:rPr>
              <a:t>Make your computer more secure.</a:t>
            </a:r>
          </a:p>
          <a:p>
            <a:r>
              <a:rPr lang="en-US" altLang="en-US">
                <a:ea typeface="ＭＳ Ｐゴシック" panose="020B0600070205080204" pitchFamily="34" charset="-128"/>
              </a:rPr>
              <a:t>Test a computer’s hardware.</a:t>
            </a:r>
          </a:p>
          <a:p>
            <a:r>
              <a:rPr lang="en-US" altLang="en-US">
                <a:ea typeface="ＭＳ Ｐゴシック" panose="020B0600070205080204" pitchFamily="34" charset="-128"/>
              </a:rPr>
              <a:t>Restore a computer to an earlier time.</a:t>
            </a:r>
          </a:p>
          <a:p>
            <a:r>
              <a:rPr lang="en-US" altLang="en-US">
                <a:ea typeface="ＭＳ Ｐゴシック" panose="020B0600070205080204" pitchFamily="34" charset="-128"/>
              </a:rPr>
              <a:t>Reinstall your Operating System.</a:t>
            </a:r>
          </a:p>
          <a:p>
            <a:r>
              <a:rPr lang="en-US" altLang="en-US">
                <a:ea typeface="ＭＳ Ｐゴシック" panose="020B0600070205080204" pitchFamily="34" charset="-128"/>
              </a:rPr>
              <a:t>Repair your disk drive.</a:t>
            </a:r>
          </a:p>
          <a:p>
            <a:r>
              <a:rPr lang="en-US" altLang="en-US">
                <a:ea typeface="ＭＳ Ｐゴシック" panose="020B0600070205080204" pitchFamily="34" charset="-128"/>
              </a:rPr>
              <a:t>Lot’s more.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7D7DE91A-C6E2-5047-A94C-C00E9DD60E69}"/>
              </a:ext>
            </a:extLst>
          </p:cNvPr>
          <p:cNvSpPr>
            <a:spLocks noGrp="1" noChangeArrowheads="1"/>
          </p:cNvSpPr>
          <p:nvPr>
            <p:ph type="title"/>
          </p:nvPr>
        </p:nvSpPr>
        <p:spPr>
          <a:xfrm>
            <a:off x="685800" y="0"/>
            <a:ext cx="8001000" cy="838200"/>
          </a:xfrm>
        </p:spPr>
        <p:txBody>
          <a:bodyPr/>
          <a:lstStyle/>
          <a:p>
            <a:pPr eaLnBrk="1" hangingPunct="1"/>
            <a:r>
              <a:rPr lang="en-US" altLang="en-US">
                <a:ea typeface="ＭＳ Ｐゴシック" panose="020B0600070205080204" pitchFamily="34" charset="-128"/>
              </a:rPr>
              <a:t>Booting Up A Computer Dilemma</a:t>
            </a:r>
          </a:p>
        </p:txBody>
      </p:sp>
      <p:sp>
        <p:nvSpPr>
          <p:cNvPr id="20482" name="Rectangle 3">
            <a:extLst>
              <a:ext uri="{FF2B5EF4-FFF2-40B4-BE49-F238E27FC236}">
                <a16:creationId xmlns:a16="http://schemas.microsoft.com/office/drawing/2014/main" id="{310E6858-4A99-BF4E-AEF5-038BD71413B7}"/>
              </a:ext>
            </a:extLst>
          </p:cNvPr>
          <p:cNvSpPr>
            <a:spLocks noGrp="1" noChangeArrowheads="1"/>
          </p:cNvSpPr>
          <p:nvPr>
            <p:ph type="body" idx="1"/>
          </p:nvPr>
        </p:nvSpPr>
        <p:spPr>
          <a:xfrm>
            <a:off x="685800" y="838200"/>
            <a:ext cx="8001000" cy="5791200"/>
          </a:xfrm>
        </p:spPr>
        <p:txBody>
          <a:bodyPr/>
          <a:lstStyle/>
          <a:p>
            <a:pPr eaLnBrk="1" hangingPunct="1"/>
            <a:r>
              <a:rPr lang="en-US" altLang="en-US" dirty="0">
                <a:ea typeface="ＭＳ Ｐゴシック" panose="020B0600070205080204" pitchFamily="34" charset="-128"/>
              </a:rPr>
              <a:t>To get our computer running we need the OS</a:t>
            </a:r>
          </a:p>
          <a:p>
            <a:pPr eaLnBrk="1" hangingPunct="1"/>
            <a:r>
              <a:rPr lang="en-US" altLang="en-US" dirty="0">
                <a:ea typeface="ＭＳ Ｐゴシック" panose="020B0600070205080204" pitchFamily="34" charset="-128"/>
              </a:rPr>
              <a:t>To survive when the computer is turned off the OS must be saved to a storage device, usually the SSD drive</a:t>
            </a:r>
          </a:p>
          <a:p>
            <a:pPr eaLnBrk="1" hangingPunct="1"/>
            <a:r>
              <a:rPr lang="en-US" altLang="en-US" dirty="0">
                <a:ea typeface="ＭＳ Ｐゴシック" panose="020B0600070205080204" pitchFamily="34" charset="-128"/>
              </a:rPr>
              <a:t>The OS knows how to get software off of the SSD drive so it can run on the computer, but the OS is in the SSD drive when the computer tries to start so it cannot get itself out of </a:t>
            </a:r>
            <a:r>
              <a:rPr lang="en-US" altLang="en-US">
                <a:ea typeface="ＭＳ Ｐゴシック" panose="020B0600070205080204" pitchFamily="34" charset="-128"/>
              </a:rPr>
              <a:t>the SSD </a:t>
            </a:r>
            <a:r>
              <a:rPr lang="en-US" altLang="en-US" dirty="0">
                <a:ea typeface="ＭＳ Ｐゴシック" panose="020B0600070205080204" pitchFamily="34" charset="-128"/>
              </a:rPr>
              <a:t>drive</a:t>
            </a:r>
          </a:p>
          <a:p>
            <a:pPr eaLnBrk="1" hangingPunct="1"/>
            <a:r>
              <a:rPr lang="en-US" altLang="en-US" dirty="0">
                <a:ea typeface="ＭＳ Ｐゴシック" panose="020B0600070205080204" pitchFamily="34" charset="-128"/>
              </a:rPr>
              <a:t>How does the computer start up without the 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AE231635-0DC5-AE43-9717-6DE461B24912}"/>
              </a:ext>
            </a:extLst>
          </p:cNvPr>
          <p:cNvSpPr>
            <a:spLocks noGrp="1" noChangeArrowheads="1"/>
          </p:cNvSpPr>
          <p:nvPr>
            <p:ph type="title"/>
          </p:nvPr>
        </p:nvSpPr>
        <p:spPr>
          <a:xfrm>
            <a:off x="685800" y="0"/>
            <a:ext cx="7924800" cy="838200"/>
          </a:xfrm>
        </p:spPr>
        <p:txBody>
          <a:bodyPr/>
          <a:lstStyle/>
          <a:p>
            <a:pPr eaLnBrk="1" hangingPunct="1"/>
            <a:r>
              <a:rPr lang="en-US" altLang="en-US">
                <a:ea typeface="ＭＳ Ｐゴシック" panose="020B0600070205080204" pitchFamily="34" charset="-128"/>
              </a:rPr>
              <a:t>Simplified Booting of a Computer</a:t>
            </a:r>
          </a:p>
        </p:txBody>
      </p:sp>
      <p:sp>
        <p:nvSpPr>
          <p:cNvPr id="22530" name="Rectangle 3">
            <a:extLst>
              <a:ext uri="{FF2B5EF4-FFF2-40B4-BE49-F238E27FC236}">
                <a16:creationId xmlns:a16="http://schemas.microsoft.com/office/drawing/2014/main" id="{63B97DD9-EAF8-B84D-A9F5-76E3E8BFAB64}"/>
              </a:ext>
            </a:extLst>
          </p:cNvPr>
          <p:cNvSpPr>
            <a:spLocks noGrp="1" noChangeArrowheads="1"/>
          </p:cNvSpPr>
          <p:nvPr>
            <p:ph type="body" idx="1"/>
          </p:nvPr>
        </p:nvSpPr>
        <p:spPr>
          <a:xfrm>
            <a:off x="685800" y="838200"/>
            <a:ext cx="7772400" cy="5867400"/>
          </a:xfrm>
        </p:spPr>
        <p:txBody>
          <a:bodyPr/>
          <a:lstStyle/>
          <a:p>
            <a:pPr marL="457200" indent="-457200" eaLnBrk="1" hangingPunct="1">
              <a:buFont typeface="Times" pitchFamily="2" charset="0"/>
              <a:buAutoNum type="arabicPeriod"/>
            </a:pPr>
            <a:r>
              <a:rPr lang="en-US" altLang="en-US" sz="2400">
                <a:ea typeface="ＭＳ Ｐゴシック" panose="020B0600070205080204" pitchFamily="34" charset="-128"/>
              </a:rPr>
              <a:t>When you press the Power button</a:t>
            </a:r>
            <a:r>
              <a:rPr lang="mr-IN" altLang="en-US" sz="2400">
                <a:ea typeface="ＭＳ Ｐゴシック" panose="020B0600070205080204" pitchFamily="34" charset="-128"/>
              </a:rPr>
              <a:t>…</a:t>
            </a:r>
            <a:endParaRPr lang="en-US" altLang="en-US" sz="2400">
              <a:ea typeface="ＭＳ Ｐゴシック" panose="020B0600070205080204" pitchFamily="34" charset="-128"/>
            </a:endParaRPr>
          </a:p>
          <a:p>
            <a:pPr marL="914400" lvl="1" indent="-457200" eaLnBrk="1" hangingPunct="1">
              <a:buFont typeface="Times" pitchFamily="2" charset="0"/>
              <a:buAutoNum type="arabicPeriod"/>
            </a:pPr>
            <a:r>
              <a:rPr lang="mr-IN" altLang="en-US" sz="2000">
                <a:ea typeface="ＭＳ Ｐゴシック" panose="020B0600070205080204" pitchFamily="34" charset="-128"/>
              </a:rPr>
              <a:t>…</a:t>
            </a:r>
            <a:r>
              <a:rPr lang="en-US" altLang="en-US" sz="2000">
                <a:ea typeface="ＭＳ Ｐゴシック" panose="020B0600070205080204" pitchFamily="34" charset="-128"/>
              </a:rPr>
              <a:t> an electrical signal is sent to the to your systems Firmware.</a:t>
            </a:r>
          </a:p>
          <a:p>
            <a:pPr marL="914400" lvl="1" indent="-457200" eaLnBrk="1" hangingPunct="1">
              <a:buFont typeface="Times" pitchFamily="2" charset="0"/>
              <a:buAutoNum type="arabicPeriod"/>
            </a:pPr>
            <a:r>
              <a:rPr lang="en-US" altLang="en-US" sz="2000">
                <a:ea typeface="ＭＳ Ｐゴシック" panose="020B0600070205080204" pitchFamily="34" charset="-128"/>
              </a:rPr>
              <a:t>The firmware has the special ability to be able to store zeros and ones without any power being supplied.</a:t>
            </a:r>
          </a:p>
          <a:p>
            <a:pPr marL="914400" lvl="1" indent="-457200" eaLnBrk="1" hangingPunct="1">
              <a:buFont typeface="Times" pitchFamily="2" charset="0"/>
              <a:buAutoNum type="arabicPeriod"/>
            </a:pPr>
            <a:r>
              <a:rPr lang="en-US" altLang="en-US" sz="2000">
                <a:ea typeface="ＭＳ Ｐゴシック" panose="020B0600070205080204" pitchFamily="34" charset="-128"/>
              </a:rPr>
              <a:t>The Firmware will perform a Power On Self Test (POST) to make sure the basic hardware is working.</a:t>
            </a:r>
            <a:endParaRPr lang="en-US" altLang="en-US" sz="2400">
              <a:ea typeface="ＭＳ Ｐゴシック" panose="020B0600070205080204" pitchFamily="34" charset="-128"/>
            </a:endParaRPr>
          </a:p>
          <a:p>
            <a:pPr marL="457200" indent="-457200" eaLnBrk="1" hangingPunct="1">
              <a:buFont typeface="Times" pitchFamily="2" charset="0"/>
              <a:buAutoNum type="arabicPeriod"/>
            </a:pPr>
            <a:endParaRPr lang="en-US" altLang="en-US" sz="2400">
              <a:ea typeface="ＭＳ Ｐゴシック" panose="020B0600070205080204" pitchFamily="34" charset="-128"/>
            </a:endParaRPr>
          </a:p>
          <a:p>
            <a:pPr marL="457200" indent="-457200" eaLnBrk="1" hangingPunct="1">
              <a:buFont typeface="Times" pitchFamily="2" charset="0"/>
              <a:buAutoNum type="arabicPeriod"/>
            </a:pPr>
            <a:r>
              <a:rPr lang="en-US" altLang="en-US" sz="2400">
                <a:ea typeface="ＭＳ Ｐゴシック" panose="020B0600070205080204" pitchFamily="34" charset="-128"/>
              </a:rPr>
              <a:t>The firmware points to the UEFI hidden partition on the computers hard drive.</a:t>
            </a:r>
          </a:p>
          <a:p>
            <a:pPr marL="457200" indent="-457200" eaLnBrk="1" hangingPunct="1">
              <a:buFont typeface="Times" pitchFamily="2" charset="0"/>
              <a:buAutoNum type="arabicPeriod"/>
            </a:pPr>
            <a:endParaRPr lang="en-US" altLang="en-US" sz="2400">
              <a:ea typeface="ＭＳ Ｐゴシック" panose="020B0600070205080204" pitchFamily="34" charset="-128"/>
            </a:endParaRPr>
          </a:p>
          <a:p>
            <a:pPr marL="457200" indent="-457200" eaLnBrk="1" hangingPunct="1">
              <a:buFont typeface="Times" pitchFamily="2" charset="0"/>
              <a:buAutoNum type="arabicPeriod"/>
            </a:pPr>
            <a:r>
              <a:rPr lang="en-US" altLang="en-US" sz="2400">
                <a:ea typeface="ＭＳ Ｐゴシック" panose="020B0600070205080204" pitchFamily="34" charset="-128"/>
              </a:rPr>
              <a:t>The UEFI partition will find the partition that has the Operating System stored. </a:t>
            </a:r>
          </a:p>
          <a:p>
            <a:pPr marL="457200" indent="-457200" eaLnBrk="1" hangingPunct="1">
              <a:buFont typeface="Times" pitchFamily="2" charset="0"/>
              <a:buAutoNum type="arabicPeriod"/>
            </a:pPr>
            <a:endParaRPr lang="en-US" altLang="en-US" sz="2400">
              <a:ea typeface="ＭＳ Ｐゴシック" panose="020B0600070205080204" pitchFamily="34" charset="-128"/>
            </a:endParaRPr>
          </a:p>
          <a:p>
            <a:pPr marL="457200" indent="-457200" eaLnBrk="1" hangingPunct="1">
              <a:buFont typeface="Times" pitchFamily="2" charset="0"/>
              <a:buAutoNum type="arabicPeriod"/>
            </a:pPr>
            <a:r>
              <a:rPr lang="en-US" altLang="en-US" sz="2400">
                <a:ea typeface="ＭＳ Ｐゴシック" panose="020B0600070205080204" pitchFamily="34" charset="-128"/>
              </a:rPr>
              <a:t>The Operating System starts loading it into RAM and the processor.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FC10E2E8-C5E3-3740-8C6C-24008FB8199A}"/>
              </a:ext>
            </a:extLst>
          </p:cNvPr>
          <p:cNvSpPr>
            <a:spLocks noGrp="1" noChangeArrowheads="1"/>
          </p:cNvSpPr>
          <p:nvPr>
            <p:ph type="title"/>
          </p:nvPr>
        </p:nvSpPr>
        <p:spPr/>
        <p:txBody>
          <a:bodyPr/>
          <a:lstStyle/>
          <a:p>
            <a:pPr eaLnBrk="1" hangingPunct="1"/>
            <a:r>
              <a:rPr lang="en-US" altLang="en-US" sz="3600">
                <a:ea typeface="ＭＳ Ｐゴシック" panose="020B0600070205080204" pitchFamily="34" charset="-128"/>
              </a:rPr>
              <a:t>Unified Extensible Firmware Interface</a:t>
            </a:r>
          </a:p>
        </p:txBody>
      </p:sp>
      <p:sp>
        <p:nvSpPr>
          <p:cNvPr id="24578" name="Rectangle 3">
            <a:extLst>
              <a:ext uri="{FF2B5EF4-FFF2-40B4-BE49-F238E27FC236}">
                <a16:creationId xmlns:a16="http://schemas.microsoft.com/office/drawing/2014/main" id="{ED0A471E-DA3B-0843-9431-8C7E0BB3EED3}"/>
              </a:ext>
            </a:extLst>
          </p:cNvPr>
          <p:cNvSpPr>
            <a:spLocks noGrp="1" noChangeArrowheads="1"/>
          </p:cNvSpPr>
          <p:nvPr>
            <p:ph type="body" idx="1"/>
          </p:nvPr>
        </p:nvSpPr>
        <p:spPr>
          <a:xfrm>
            <a:off x="685800" y="1143000"/>
            <a:ext cx="7772400" cy="5486400"/>
          </a:xfrm>
        </p:spPr>
        <p:txBody>
          <a:bodyPr/>
          <a:lstStyle/>
          <a:p>
            <a:pPr eaLnBrk="1" hangingPunct="1">
              <a:lnSpc>
                <a:spcPct val="90000"/>
              </a:lnSpc>
            </a:pPr>
            <a:endParaRPr lang="en-US" altLang="en-US">
              <a:ea typeface="ＭＳ Ｐゴシック" panose="020B0600070205080204" pitchFamily="34" charset="-128"/>
            </a:endParaRPr>
          </a:p>
          <a:p>
            <a:pPr eaLnBrk="1" hangingPunct="1">
              <a:lnSpc>
                <a:spcPct val="90000"/>
              </a:lnSpc>
            </a:pPr>
            <a:endParaRPr lang="en-US" altLang="en-US">
              <a:ea typeface="ＭＳ Ｐゴシック" panose="020B0600070205080204" pitchFamily="34" charset="-128"/>
            </a:endParaRPr>
          </a:p>
          <a:p>
            <a:pPr eaLnBrk="1" hangingPunct="1">
              <a:lnSpc>
                <a:spcPct val="90000"/>
              </a:lnSpc>
            </a:pPr>
            <a:r>
              <a:rPr lang="en-US" altLang="en-US">
                <a:ea typeface="ＭＳ Ｐゴシック" panose="020B0600070205080204" pitchFamily="34" charset="-128"/>
              </a:rPr>
              <a:t>UEFI </a:t>
            </a:r>
          </a:p>
          <a:p>
            <a:pPr lvl="2" eaLnBrk="1" hangingPunct="1">
              <a:lnSpc>
                <a:spcPct val="90000"/>
              </a:lnSpc>
            </a:pPr>
            <a:r>
              <a:rPr lang="en-US" altLang="en-US">
                <a:ea typeface="ＭＳ Ｐゴシック" panose="020B0600070205080204" pitchFamily="34" charset="-128"/>
              </a:rPr>
              <a:t>Contains most of the directions to get your computer started.</a:t>
            </a:r>
          </a:p>
          <a:p>
            <a:pPr lvl="2" eaLnBrk="1" hangingPunct="1">
              <a:lnSpc>
                <a:spcPct val="90000"/>
              </a:lnSpc>
            </a:pPr>
            <a:r>
              <a:rPr lang="en-US" altLang="en-US">
                <a:ea typeface="ＭＳ Ｐゴシック" panose="020B0600070205080204" pitchFamily="34" charset="-128"/>
              </a:rPr>
              <a:t>It will find the partition that has the operating system and start it running.</a:t>
            </a:r>
          </a:p>
          <a:p>
            <a:pPr lvl="2" eaLnBrk="1" hangingPunct="1">
              <a:lnSpc>
                <a:spcPct val="90000"/>
              </a:lnSpc>
            </a:pPr>
            <a:r>
              <a:rPr lang="en-US" altLang="en-US">
                <a:ea typeface="ＭＳ Ｐゴシック" panose="020B0600070205080204" pitchFamily="34" charset="-128"/>
              </a:rPr>
              <a:t>Invented by Intel in mid - 1990</a:t>
            </a:r>
            <a:r>
              <a:rPr lang="ja-JP" altLang="en-US">
                <a:ea typeface="ＭＳ Ｐゴシック" panose="020B0600070205080204" pitchFamily="34" charset="-128"/>
              </a:rPr>
              <a:t>’</a:t>
            </a:r>
            <a:r>
              <a:rPr lang="en-US" altLang="ja-JP">
                <a:ea typeface="ＭＳ Ｐゴシック" panose="020B0600070205080204" pitchFamily="34" charset="-128"/>
              </a:rPr>
              <a:t>s.</a:t>
            </a:r>
          </a:p>
          <a:p>
            <a:pPr lvl="2" eaLnBrk="1" hangingPunct="1">
              <a:lnSpc>
                <a:spcPct val="90000"/>
              </a:lnSpc>
            </a:pPr>
            <a:r>
              <a:rPr lang="en-US" altLang="en-US">
                <a:ea typeface="ＭＳ Ｐゴシック" panose="020B0600070205080204" pitchFamily="34" charset="-128"/>
              </a:rPr>
              <a:t>Used by Macs and newer Windows computers.</a:t>
            </a:r>
          </a:p>
          <a:p>
            <a:pPr lvl="2" eaLnBrk="1" hangingPunct="1">
              <a:lnSpc>
                <a:spcPct val="90000"/>
              </a:lnSpc>
            </a:pPr>
            <a:r>
              <a:rPr lang="en-US" altLang="en-US">
                <a:ea typeface="ＭＳ Ｐゴシック" panose="020B0600070205080204" pitchFamily="34" charset="-128"/>
              </a:rPr>
              <a:t>It makes booting a computer more secure and has more options then the old BIOS’s it is replacing.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8D2B9E56-2F0D-5D4A-9517-215A3F456706}"/>
              </a:ext>
            </a:extLst>
          </p:cNvPr>
          <p:cNvSpPr>
            <a:spLocks noGrp="1" noChangeArrowheads="1"/>
          </p:cNvSpPr>
          <p:nvPr>
            <p:ph type="title"/>
          </p:nvPr>
        </p:nvSpPr>
        <p:spPr>
          <a:xfrm>
            <a:off x="685800" y="441325"/>
            <a:ext cx="7772400" cy="838200"/>
          </a:xfrm>
        </p:spPr>
        <p:txBody>
          <a:bodyPr/>
          <a:lstStyle/>
          <a:p>
            <a:pPr eaLnBrk="1" hangingPunct="1"/>
            <a:r>
              <a:rPr lang="en-US" altLang="en-US" sz="3200">
                <a:ea typeface="ＭＳ Ｐゴシック" panose="020B0600070205080204" pitchFamily="34" charset="-128"/>
              </a:rPr>
              <a:t>Mac Recovery Mode</a:t>
            </a:r>
            <a:endParaRPr lang="en-US" altLang="en-US" sz="3600">
              <a:ea typeface="ＭＳ Ｐゴシック" panose="020B0600070205080204" pitchFamily="34" charset="-128"/>
            </a:endParaRPr>
          </a:p>
        </p:txBody>
      </p:sp>
      <p:sp>
        <p:nvSpPr>
          <p:cNvPr id="26626" name="Rectangle 3">
            <a:extLst>
              <a:ext uri="{FF2B5EF4-FFF2-40B4-BE49-F238E27FC236}">
                <a16:creationId xmlns:a16="http://schemas.microsoft.com/office/drawing/2014/main" id="{C8E8D3EE-B5F5-334B-AE32-997CAEC526F6}"/>
              </a:ext>
            </a:extLst>
          </p:cNvPr>
          <p:cNvSpPr>
            <a:spLocks noGrp="1" noChangeArrowheads="1"/>
          </p:cNvSpPr>
          <p:nvPr>
            <p:ph type="body" idx="1"/>
          </p:nvPr>
        </p:nvSpPr>
        <p:spPr>
          <a:xfrm>
            <a:off x="685800" y="2449513"/>
            <a:ext cx="7772400" cy="609600"/>
          </a:xfrm>
        </p:spPr>
        <p:txBody>
          <a:bodyPr/>
          <a:lstStyle/>
          <a:p>
            <a:pPr marL="0" indent="0" algn="ctr" eaLnBrk="1" hangingPunct="1">
              <a:buFontTx/>
              <a:buNone/>
            </a:pPr>
            <a:r>
              <a:rPr lang="en-US" altLang="en-US" sz="2400">
                <a:ea typeface="ＭＳ Ｐゴシック" panose="020B0600070205080204" pitchFamily="34" charset="-128"/>
                <a:hlinkClick r:id="rId3"/>
              </a:rPr>
              <a:t>https://support.apple.com/en-us/HT204904</a:t>
            </a:r>
            <a:endParaRPr lang="en-US" altLang="en-US">
              <a:ea typeface="ＭＳ Ｐゴシック" panose="020B0600070205080204" pitchFamily="34" charset="-128"/>
            </a:endParaRPr>
          </a:p>
        </p:txBody>
      </p:sp>
      <p:sp>
        <p:nvSpPr>
          <p:cNvPr id="26627" name="Rectangle 1">
            <a:extLst>
              <a:ext uri="{FF2B5EF4-FFF2-40B4-BE49-F238E27FC236}">
                <a16:creationId xmlns:a16="http://schemas.microsoft.com/office/drawing/2014/main" id="{741672A1-EDDB-D54F-ADD7-6F327BCDCBA0}"/>
              </a:ext>
            </a:extLst>
          </p:cNvPr>
          <p:cNvSpPr>
            <a:spLocks noChangeArrowheads="1"/>
          </p:cNvSpPr>
          <p:nvPr/>
        </p:nvSpPr>
        <p:spPr bwMode="auto">
          <a:xfrm>
            <a:off x="571500" y="4648200"/>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eaLnBrk="1" hangingPunct="1">
              <a:spcBef>
                <a:spcPct val="0"/>
              </a:spcBef>
              <a:buFontTx/>
              <a:buNone/>
            </a:pPr>
            <a:r>
              <a:rPr lang="en-US" altLang="en-US" sz="2400"/>
              <a:t>You can also hold down keys at startup to effect settings.</a:t>
            </a:r>
          </a:p>
          <a:p>
            <a:pPr algn="ctr" eaLnBrk="1" hangingPunct="1">
              <a:spcBef>
                <a:spcPct val="0"/>
              </a:spcBef>
              <a:buFontTx/>
              <a:buNone/>
            </a:pPr>
            <a:r>
              <a:rPr lang="en-US" altLang="en-US" sz="2400">
                <a:hlinkClick r:id="rId4"/>
              </a:rPr>
              <a:t>Startup key combinations for Mac</a:t>
            </a:r>
            <a:endParaRPr lang="en-US"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6F949A73-8D6F-3144-8C23-87D3065E8B51}"/>
              </a:ext>
            </a:extLst>
          </p:cNvPr>
          <p:cNvSpPr>
            <a:spLocks noGrp="1" noChangeArrowheads="1"/>
          </p:cNvSpPr>
          <p:nvPr>
            <p:ph type="title"/>
          </p:nvPr>
        </p:nvSpPr>
        <p:spPr>
          <a:xfrm>
            <a:off x="723900" y="762000"/>
            <a:ext cx="7543800" cy="838200"/>
          </a:xfrm>
        </p:spPr>
        <p:txBody>
          <a:bodyPr/>
          <a:lstStyle/>
          <a:p>
            <a:pPr eaLnBrk="1" hangingPunct="1"/>
            <a:r>
              <a:rPr lang="en-US" altLang="en-US" sz="3200">
                <a:ea typeface="ＭＳ Ｐゴシック" panose="020B0600070205080204" pitchFamily="34" charset="-128"/>
              </a:rPr>
              <a:t>Windows 11 Advanced Startup Options</a:t>
            </a:r>
          </a:p>
        </p:txBody>
      </p:sp>
      <p:sp>
        <p:nvSpPr>
          <p:cNvPr id="28674" name="Content Placeholder 2">
            <a:extLst>
              <a:ext uri="{FF2B5EF4-FFF2-40B4-BE49-F238E27FC236}">
                <a16:creationId xmlns:a16="http://schemas.microsoft.com/office/drawing/2014/main" id="{3322F5F8-0736-DC48-AE66-BFD02712BD28}"/>
              </a:ext>
            </a:extLst>
          </p:cNvPr>
          <p:cNvSpPr>
            <a:spLocks noGrp="1" noChangeArrowheads="1"/>
          </p:cNvSpPr>
          <p:nvPr>
            <p:ph idx="1"/>
          </p:nvPr>
        </p:nvSpPr>
        <p:spPr>
          <a:xfrm>
            <a:off x="1447800" y="3429000"/>
            <a:ext cx="6096000" cy="1219200"/>
          </a:xfrm>
        </p:spPr>
        <p:txBody>
          <a:bodyPr/>
          <a:lstStyle/>
          <a:p>
            <a:r>
              <a:rPr lang="en-US" altLang="en-US" sz="2800">
                <a:ea typeface="ＭＳ Ｐゴシック" panose="020B0600070205080204" pitchFamily="34" charset="-128"/>
                <a:hlinkClick r:id="rId2"/>
              </a:rPr>
              <a:t>https://pureinfotech.com/access-advanced-startup-options-windows-11/</a:t>
            </a:r>
            <a:endParaRPr lang="en-US" altLang="en-US" sz="28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aCS101a">
  <a:themeElements>
    <a:clrScheme name="aCS101a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aCS101a">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aCS101a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S101a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S101a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aCS101a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386</Words>
  <Application>Microsoft Macintosh PowerPoint</Application>
  <PresentationFormat>On-screen Show (4:3)</PresentationFormat>
  <Paragraphs>52</Paragraphs>
  <Slides>8</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Times</vt:lpstr>
      <vt:lpstr>aCS101a</vt:lpstr>
      <vt:lpstr>CS101</vt:lpstr>
      <vt:lpstr>PowerPoint Presentation</vt:lpstr>
      <vt:lpstr>You can …</vt:lpstr>
      <vt:lpstr>Booting Up A Computer Dilemma</vt:lpstr>
      <vt:lpstr>Simplified Booting of a Computer</vt:lpstr>
      <vt:lpstr>Unified Extensible Firmware Interface</vt:lpstr>
      <vt:lpstr>Mac Recovery Mode</vt:lpstr>
      <vt:lpstr>Windows 11 Advanced Startup Options</vt:lpstr>
    </vt:vector>
  </TitlesOfParts>
  <Manager/>
  <Company>SSU CS Department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 Lecture 11</dc:title>
  <dc:subject/>
  <dc:creator/>
  <cp:keywords/>
  <dc:description/>
  <cp:lastModifiedBy>Glenn Carter</cp:lastModifiedBy>
  <cp:revision>108</cp:revision>
  <dcterms:created xsi:type="dcterms:W3CDTF">2010-02-25T00:54:03Z</dcterms:created>
  <dcterms:modified xsi:type="dcterms:W3CDTF">2023-04-11T19:03:52Z</dcterms:modified>
  <cp:category/>
</cp:coreProperties>
</file>