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38"/>
  </p:notesMasterIdLst>
  <p:handoutMasterIdLst>
    <p:handoutMasterId r:id="rId39"/>
  </p:handoutMasterIdLst>
  <p:sldIdLst>
    <p:sldId id="324" r:id="rId2"/>
    <p:sldId id="313" r:id="rId3"/>
    <p:sldId id="314" r:id="rId4"/>
    <p:sldId id="315" r:id="rId5"/>
    <p:sldId id="256" r:id="rId6"/>
    <p:sldId id="316" r:id="rId7"/>
    <p:sldId id="257" r:id="rId8"/>
    <p:sldId id="264" r:id="rId9"/>
    <p:sldId id="260" r:id="rId10"/>
    <p:sldId id="320" r:id="rId11"/>
    <p:sldId id="318" r:id="rId12"/>
    <p:sldId id="323" r:id="rId13"/>
    <p:sldId id="321" r:id="rId14"/>
    <p:sldId id="322" r:id="rId15"/>
    <p:sldId id="325" r:id="rId16"/>
    <p:sldId id="306" r:id="rId17"/>
    <p:sldId id="307" r:id="rId18"/>
    <p:sldId id="274" r:id="rId19"/>
    <p:sldId id="276" r:id="rId20"/>
    <p:sldId id="278" r:id="rId21"/>
    <p:sldId id="280" r:id="rId22"/>
    <p:sldId id="282" r:id="rId23"/>
    <p:sldId id="283" r:id="rId24"/>
    <p:sldId id="284" r:id="rId25"/>
    <p:sldId id="289" r:id="rId26"/>
    <p:sldId id="293" r:id="rId27"/>
    <p:sldId id="290" r:id="rId28"/>
    <p:sldId id="292" r:id="rId29"/>
    <p:sldId id="294" r:id="rId30"/>
    <p:sldId id="295" r:id="rId31"/>
    <p:sldId id="296" r:id="rId32"/>
    <p:sldId id="297" r:id="rId33"/>
    <p:sldId id="298" r:id="rId34"/>
    <p:sldId id="299" r:id="rId35"/>
    <p:sldId id="300" r:id="rId36"/>
    <p:sldId id="309" r:id="rId3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78"/>
    <p:restoredTop sz="94593"/>
  </p:normalViewPr>
  <p:slideViewPr>
    <p:cSldViewPr>
      <p:cViewPr varScale="1">
        <p:scale>
          <a:sx n="117" d="100"/>
          <a:sy n="117" d="100"/>
        </p:scale>
        <p:origin x="1392"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6BE6043-9437-2C0D-B7A7-585CDB4265B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1EA10675-6451-57B7-DDCD-1AEC4F17176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Times" charset="0"/>
                <a:ea typeface="ＭＳ Ｐゴシック" charset="-128"/>
              </a:defRPr>
            </a:lvl1pPr>
          </a:lstStyle>
          <a:p>
            <a:pPr>
              <a:defRPr/>
            </a:pPr>
            <a:fld id="{A07A2D10-5A46-7C4A-A10E-F75D8B1C838C}" type="datetimeFigureOut">
              <a:rPr lang="en-US"/>
              <a:pPr>
                <a:defRPr/>
              </a:pPr>
              <a:t>4/11/23</a:t>
            </a:fld>
            <a:endParaRPr lang="en-US"/>
          </a:p>
        </p:txBody>
      </p:sp>
      <p:sp>
        <p:nvSpPr>
          <p:cNvPr id="4" name="Footer Placeholder 3">
            <a:extLst>
              <a:ext uri="{FF2B5EF4-FFF2-40B4-BE49-F238E27FC236}">
                <a16:creationId xmlns:a16="http://schemas.microsoft.com/office/drawing/2014/main" id="{EF34306F-E872-A13F-B1BD-230EC9E789E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Times"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CF82CBBA-31EB-C252-F2C5-939656CAE36B}"/>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7C3ACF44-A9BD-9A4F-BF46-D89C2461D6D5}"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1026">
            <a:extLst>
              <a:ext uri="{FF2B5EF4-FFF2-40B4-BE49-F238E27FC236}">
                <a16:creationId xmlns:a16="http://schemas.microsoft.com/office/drawing/2014/main" id="{AEA0C389-FA00-439F-CF85-59303DC6A18B}"/>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cs typeface="+mn-cs"/>
              </a:defRPr>
            </a:lvl1pPr>
          </a:lstStyle>
          <a:p>
            <a:pPr>
              <a:defRPr/>
            </a:pPr>
            <a:endParaRPr lang="en-US"/>
          </a:p>
        </p:txBody>
      </p:sp>
      <p:sp>
        <p:nvSpPr>
          <p:cNvPr id="88067" name="Rectangle 1027">
            <a:extLst>
              <a:ext uri="{FF2B5EF4-FFF2-40B4-BE49-F238E27FC236}">
                <a16:creationId xmlns:a16="http://schemas.microsoft.com/office/drawing/2014/main" id="{75B0E7EE-04A6-27CC-1768-6ED67A0917F4}"/>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cs typeface="+mn-cs"/>
              </a:defRPr>
            </a:lvl1pPr>
          </a:lstStyle>
          <a:p>
            <a:pPr>
              <a:defRPr/>
            </a:pPr>
            <a:endParaRPr lang="en-US"/>
          </a:p>
        </p:txBody>
      </p:sp>
      <p:sp>
        <p:nvSpPr>
          <p:cNvPr id="13316" name="Rectangle 1028">
            <a:extLst>
              <a:ext uri="{FF2B5EF4-FFF2-40B4-BE49-F238E27FC236}">
                <a16:creationId xmlns:a16="http://schemas.microsoft.com/office/drawing/2014/main" id="{E24E1882-577A-0E9C-3D21-79F1C3FB6A62}"/>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9" name="Rectangle 1029">
            <a:extLst>
              <a:ext uri="{FF2B5EF4-FFF2-40B4-BE49-F238E27FC236}">
                <a16:creationId xmlns:a16="http://schemas.microsoft.com/office/drawing/2014/main" id="{2E00878E-FEE1-E4C1-3CCB-2D5616717F38}"/>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8070" name="Rectangle 1030">
            <a:extLst>
              <a:ext uri="{FF2B5EF4-FFF2-40B4-BE49-F238E27FC236}">
                <a16:creationId xmlns:a16="http://schemas.microsoft.com/office/drawing/2014/main" id="{D81C9167-5097-4423-B1B5-79AAAEB9B7CD}"/>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cs typeface="+mn-cs"/>
              </a:defRPr>
            </a:lvl1pPr>
          </a:lstStyle>
          <a:p>
            <a:pPr>
              <a:defRPr/>
            </a:pPr>
            <a:endParaRPr lang="en-US"/>
          </a:p>
        </p:txBody>
      </p:sp>
      <p:sp>
        <p:nvSpPr>
          <p:cNvPr id="88071" name="Rectangle 1031">
            <a:extLst>
              <a:ext uri="{FF2B5EF4-FFF2-40B4-BE49-F238E27FC236}">
                <a16:creationId xmlns:a16="http://schemas.microsoft.com/office/drawing/2014/main" id="{F701FBCA-2C1D-A1BA-68D8-84E76AC995F0}"/>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6918C84F-49EE-A940-9DD0-8985A9B7FDC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031">
            <a:extLst>
              <a:ext uri="{FF2B5EF4-FFF2-40B4-BE49-F238E27FC236}">
                <a16:creationId xmlns:a16="http://schemas.microsoft.com/office/drawing/2014/main" id="{4D74949C-3A84-3632-37C5-382DADB710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48F229C-F6C2-0B4A-B742-BB346F02F30E}" type="slidenum">
              <a:rPr lang="en-US" altLang="en-US" sz="1200" smtClean="0"/>
              <a:pPr/>
              <a:t>2</a:t>
            </a:fld>
            <a:endParaRPr lang="en-US" altLang="en-US" sz="1200"/>
          </a:p>
        </p:txBody>
      </p:sp>
      <p:sp>
        <p:nvSpPr>
          <p:cNvPr id="17410" name="Rectangle 2">
            <a:extLst>
              <a:ext uri="{FF2B5EF4-FFF2-40B4-BE49-F238E27FC236}">
                <a16:creationId xmlns:a16="http://schemas.microsoft.com/office/drawing/2014/main" id="{67C8B7A3-71F3-6F9B-56CF-F1C8E783712A}"/>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E74E24C8-3016-5861-516F-DDD4431F28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031">
            <a:extLst>
              <a:ext uri="{FF2B5EF4-FFF2-40B4-BE49-F238E27FC236}">
                <a16:creationId xmlns:a16="http://schemas.microsoft.com/office/drawing/2014/main" id="{15C5FE7F-E3F3-40E0-630F-6D7CBF33E2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9B50864-D3AA-F048-A18C-10572E205B96}" type="slidenum">
              <a:rPr lang="en-US" altLang="en-US" sz="1200" smtClean="0"/>
              <a:pPr/>
              <a:t>3</a:t>
            </a:fld>
            <a:endParaRPr lang="en-US" altLang="en-US" sz="1200"/>
          </a:p>
        </p:txBody>
      </p:sp>
      <p:sp>
        <p:nvSpPr>
          <p:cNvPr id="19458" name="Rectangle 2">
            <a:extLst>
              <a:ext uri="{FF2B5EF4-FFF2-40B4-BE49-F238E27FC236}">
                <a16:creationId xmlns:a16="http://schemas.microsoft.com/office/drawing/2014/main" id="{F9648FCE-04B8-E6F7-70F3-3BF1B8E20134}"/>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21B40B0E-713D-6625-EC33-613EE5E0B5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031">
            <a:extLst>
              <a:ext uri="{FF2B5EF4-FFF2-40B4-BE49-F238E27FC236}">
                <a16:creationId xmlns:a16="http://schemas.microsoft.com/office/drawing/2014/main" id="{E0EE687A-DA99-9E5D-1E14-9B6D404895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2DB36D5-3254-854E-8764-B566359C6A95}" type="slidenum">
              <a:rPr lang="en-US" altLang="en-US" sz="1200" smtClean="0"/>
              <a:pPr/>
              <a:t>4</a:t>
            </a:fld>
            <a:endParaRPr lang="en-US" altLang="en-US" sz="1200"/>
          </a:p>
        </p:txBody>
      </p:sp>
      <p:sp>
        <p:nvSpPr>
          <p:cNvPr id="21506" name="Rectangle 2">
            <a:extLst>
              <a:ext uri="{FF2B5EF4-FFF2-40B4-BE49-F238E27FC236}">
                <a16:creationId xmlns:a16="http://schemas.microsoft.com/office/drawing/2014/main" id="{F8CC0DAE-2F83-EE08-2AA2-B0E03B98499A}"/>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7BF3E9C9-B4CC-7952-DFC1-E2DA36127E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031">
            <a:extLst>
              <a:ext uri="{FF2B5EF4-FFF2-40B4-BE49-F238E27FC236}">
                <a16:creationId xmlns:a16="http://schemas.microsoft.com/office/drawing/2014/main" id="{81CC1E8A-47C4-CF42-410C-84939A2A81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1F426B7-CC75-B94F-8E9F-46FA93053BCB}" type="slidenum">
              <a:rPr lang="en-US" altLang="en-US" sz="1200" smtClean="0"/>
              <a:pPr/>
              <a:t>5</a:t>
            </a:fld>
            <a:endParaRPr lang="en-US" altLang="en-US" sz="1200"/>
          </a:p>
        </p:txBody>
      </p:sp>
      <p:sp>
        <p:nvSpPr>
          <p:cNvPr id="23554" name="Rectangle 2">
            <a:extLst>
              <a:ext uri="{FF2B5EF4-FFF2-40B4-BE49-F238E27FC236}">
                <a16:creationId xmlns:a16="http://schemas.microsoft.com/office/drawing/2014/main" id="{033CA373-5FFE-305B-6188-5A460C6931FC}"/>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779902E8-9248-88C7-2642-372451D73D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031">
            <a:extLst>
              <a:ext uri="{FF2B5EF4-FFF2-40B4-BE49-F238E27FC236}">
                <a16:creationId xmlns:a16="http://schemas.microsoft.com/office/drawing/2014/main" id="{DC62F182-64BB-8E93-0A31-E6A9EDAEB0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4C6E54A-C423-A240-AE9C-E6122AFE290C}" type="slidenum">
              <a:rPr lang="en-US" altLang="en-US" sz="1200" smtClean="0"/>
              <a:pPr/>
              <a:t>6</a:t>
            </a:fld>
            <a:endParaRPr lang="en-US" altLang="en-US" sz="1200"/>
          </a:p>
        </p:txBody>
      </p:sp>
      <p:sp>
        <p:nvSpPr>
          <p:cNvPr id="25602" name="Rectangle 2">
            <a:extLst>
              <a:ext uri="{FF2B5EF4-FFF2-40B4-BE49-F238E27FC236}">
                <a16:creationId xmlns:a16="http://schemas.microsoft.com/office/drawing/2014/main" id="{D5516A77-E921-7E75-09E2-148E563A12C1}"/>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3296F5E1-96DE-B1B6-F5BE-C8080AFC90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031">
            <a:extLst>
              <a:ext uri="{FF2B5EF4-FFF2-40B4-BE49-F238E27FC236}">
                <a16:creationId xmlns:a16="http://schemas.microsoft.com/office/drawing/2014/main" id="{3651407C-D73E-E3F2-8964-8C28C8173E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82D1FB5-4C72-3845-A0FF-B306D929DAB4}" type="slidenum">
              <a:rPr lang="en-US" altLang="en-US" sz="1200" smtClean="0"/>
              <a:pPr/>
              <a:t>11</a:t>
            </a:fld>
            <a:endParaRPr lang="en-US" altLang="en-US" sz="1200"/>
          </a:p>
        </p:txBody>
      </p:sp>
      <p:sp>
        <p:nvSpPr>
          <p:cNvPr id="31746" name="Rectangle 2">
            <a:extLst>
              <a:ext uri="{FF2B5EF4-FFF2-40B4-BE49-F238E27FC236}">
                <a16:creationId xmlns:a16="http://schemas.microsoft.com/office/drawing/2014/main" id="{F544701C-9162-06AC-4888-BFFF426C91F9}"/>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EF660C7D-B032-BCCD-23FD-6C9312C3F5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031">
            <a:extLst>
              <a:ext uri="{FF2B5EF4-FFF2-40B4-BE49-F238E27FC236}">
                <a16:creationId xmlns:a16="http://schemas.microsoft.com/office/drawing/2014/main" id="{2473307D-F51F-D248-E0FE-D3DB17F3D8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38948D7-6E3B-AA4C-898C-D5FD18690E28}" type="slidenum">
              <a:rPr lang="en-US" altLang="en-US" sz="1200" smtClean="0"/>
              <a:pPr/>
              <a:t>13</a:t>
            </a:fld>
            <a:endParaRPr lang="en-US" altLang="en-US" sz="1200"/>
          </a:p>
        </p:txBody>
      </p:sp>
      <p:sp>
        <p:nvSpPr>
          <p:cNvPr id="37890" name="Rectangle 2">
            <a:extLst>
              <a:ext uri="{FF2B5EF4-FFF2-40B4-BE49-F238E27FC236}">
                <a16:creationId xmlns:a16="http://schemas.microsoft.com/office/drawing/2014/main" id="{F80A3FD1-733F-EA16-801D-161EA2808AAA}"/>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26CD6F8C-444A-37BD-A14E-CC416AE63D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031">
            <a:extLst>
              <a:ext uri="{FF2B5EF4-FFF2-40B4-BE49-F238E27FC236}">
                <a16:creationId xmlns:a16="http://schemas.microsoft.com/office/drawing/2014/main" id="{3E4C2577-2114-8B62-259E-1F1809B67C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8CD052D-849D-0446-8BED-2D46BBB1BD8B}" type="slidenum">
              <a:rPr lang="en-US" altLang="en-US" sz="1200" smtClean="0"/>
              <a:pPr/>
              <a:t>14</a:t>
            </a:fld>
            <a:endParaRPr lang="en-US" altLang="en-US" sz="1200"/>
          </a:p>
        </p:txBody>
      </p:sp>
      <p:sp>
        <p:nvSpPr>
          <p:cNvPr id="35842" name="Rectangle 2">
            <a:extLst>
              <a:ext uri="{FF2B5EF4-FFF2-40B4-BE49-F238E27FC236}">
                <a16:creationId xmlns:a16="http://schemas.microsoft.com/office/drawing/2014/main" id="{1AF9895C-0200-2CD7-6BE5-9C5B395C0B27}"/>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4DA6D8E1-0762-7759-7051-057E0A7A51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AD39BE9-897F-81CF-852D-351723281E1E}"/>
              </a:ext>
            </a:extLst>
          </p:cNvPr>
          <p:cNvSpPr>
            <a:spLocks noChangeArrowheads="1"/>
          </p:cNvSpPr>
          <p:nvPr/>
        </p:nvSpPr>
        <p:spPr bwMode="auto">
          <a:xfrm>
            <a:off x="685800" y="609600"/>
            <a:ext cx="7772400" cy="1143000"/>
          </a:xfrm>
          <a:prstGeom prst="rect">
            <a:avLst/>
          </a:prstGeom>
          <a:gradFill rotWithShape="0">
            <a:gsLst>
              <a:gs pos="0">
                <a:schemeClr val="bg1"/>
              </a:gs>
              <a:gs pos="50000">
                <a:srgbClr val="FFFFFF"/>
              </a:gs>
              <a:gs pos="100000">
                <a:schemeClr val="bg1"/>
              </a:gs>
            </a:gsLst>
            <a:lin ang="5400000" scaled="1"/>
          </a:gradFill>
          <a:ln w="38100">
            <a:solidFill>
              <a:schemeClr val="tx1"/>
            </a:solidFill>
            <a:miter lim="800000"/>
            <a:headEnd/>
            <a:tailEnd/>
          </a:ln>
          <a:effectLst>
            <a:outerShdw blurRad="63500" dist="107763" dir="2700000" algn="ctr" rotWithShape="0">
              <a:schemeClr val="tx1">
                <a:alpha val="50000"/>
              </a:schemeClr>
            </a:outerShdw>
          </a:effectLst>
        </p:spPr>
        <p:txBody>
          <a:bodyPr wrap="none" anchor="ctr"/>
          <a:lstStyle/>
          <a:p>
            <a:pPr>
              <a:defRPr/>
            </a:pPr>
            <a:endParaRPr lang="en-US">
              <a:latin typeface="Times" charset="0"/>
              <a:ea typeface="+mn-ea"/>
            </a:endParaRPr>
          </a:p>
        </p:txBody>
      </p:sp>
      <p:sp>
        <p:nvSpPr>
          <p:cNvPr id="3" name="Rectangle 3">
            <a:extLst>
              <a:ext uri="{FF2B5EF4-FFF2-40B4-BE49-F238E27FC236}">
                <a16:creationId xmlns:a16="http://schemas.microsoft.com/office/drawing/2014/main" id="{E35C27A4-18AF-ED3B-4B12-4AA3F8350796}"/>
              </a:ext>
            </a:extLst>
          </p:cNvPr>
          <p:cNvSpPr>
            <a:spLocks noChangeArrowheads="1"/>
          </p:cNvSpPr>
          <p:nvPr/>
        </p:nvSpPr>
        <p:spPr bwMode="auto">
          <a:xfrm>
            <a:off x="0" y="6781800"/>
            <a:ext cx="9067800" cy="76200"/>
          </a:xfrm>
          <a:prstGeom prst="rect">
            <a:avLst/>
          </a:prstGeom>
          <a:gradFill rotWithShape="0">
            <a:gsLst>
              <a:gs pos="0">
                <a:schemeClr val="bg2"/>
              </a:gs>
              <a:gs pos="100000">
                <a:schemeClr val="tx1"/>
              </a:gs>
            </a:gsLst>
            <a:lin ang="5400000" scaled="1"/>
          </a:gradFill>
          <a:ln>
            <a:noFill/>
          </a:ln>
        </p:spPr>
        <p:txBody>
          <a:bodyPr wrap="none" anchor="ct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a:defRPr/>
            </a:pPr>
            <a:endParaRPr lang="en-US" altLang="en-US" u="sng"/>
          </a:p>
        </p:txBody>
      </p:sp>
      <p:sp>
        <p:nvSpPr>
          <p:cNvPr id="4" name="Rectangle 4">
            <a:extLst>
              <a:ext uri="{FF2B5EF4-FFF2-40B4-BE49-F238E27FC236}">
                <a16:creationId xmlns:a16="http://schemas.microsoft.com/office/drawing/2014/main" id="{E08E3D3C-31D8-420C-47D3-55A1DDC0303F}"/>
              </a:ext>
            </a:extLst>
          </p:cNvPr>
          <p:cNvSpPr>
            <a:spLocks noChangeArrowheads="1"/>
          </p:cNvSpPr>
          <p:nvPr/>
        </p:nvSpPr>
        <p:spPr bwMode="auto">
          <a:xfrm>
            <a:off x="0" y="0"/>
            <a:ext cx="9067800" cy="76200"/>
          </a:xfrm>
          <a:prstGeom prst="rect">
            <a:avLst/>
          </a:prstGeom>
          <a:gradFill rotWithShape="0">
            <a:gsLst>
              <a:gs pos="0">
                <a:schemeClr val="bg2"/>
              </a:gs>
              <a:gs pos="100000">
                <a:schemeClr val="tx1"/>
              </a:gs>
            </a:gsLst>
            <a:lin ang="5400000" scaled="1"/>
          </a:gradFill>
          <a:ln>
            <a:noFill/>
          </a:ln>
        </p:spPr>
        <p:txBody>
          <a:bodyPr wrap="none" anchor="ct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defRPr/>
            </a:pPr>
            <a:endParaRPr lang="en-US" altLang="en-US"/>
          </a:p>
        </p:txBody>
      </p:sp>
      <p:sp>
        <p:nvSpPr>
          <p:cNvPr id="5" name="Rectangle 5" descr="Light vertical">
            <a:extLst>
              <a:ext uri="{FF2B5EF4-FFF2-40B4-BE49-F238E27FC236}">
                <a16:creationId xmlns:a16="http://schemas.microsoft.com/office/drawing/2014/main" id="{41239253-BF1C-9E74-8B79-181826BD4AAD}"/>
              </a:ext>
            </a:extLst>
          </p:cNvPr>
          <p:cNvSpPr>
            <a:spLocks noChangeArrowheads="1"/>
          </p:cNvSpPr>
          <p:nvPr/>
        </p:nvSpPr>
        <p:spPr bwMode="auto">
          <a:xfrm>
            <a:off x="0" y="0"/>
            <a:ext cx="533400" cy="6858000"/>
          </a:xfrm>
          <a:prstGeom prst="rect">
            <a:avLst/>
          </a:prstGeom>
          <a:blipFill dpi="0" rotWithShape="0">
            <a:blip r:embed="rId2"/>
            <a:srcRect/>
            <a:tile tx="0" ty="0" sx="100000" sy="100000" flip="none" algn="tl"/>
          </a:blipFill>
          <a:ln>
            <a:noFill/>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defRPr/>
            </a:pPr>
            <a:endParaRPr lang="en-US" altLang="en-US"/>
          </a:p>
        </p:txBody>
      </p:sp>
      <p:sp>
        <p:nvSpPr>
          <p:cNvPr id="6" name="Rectangle 6">
            <a:extLst>
              <a:ext uri="{FF2B5EF4-FFF2-40B4-BE49-F238E27FC236}">
                <a16:creationId xmlns:a16="http://schemas.microsoft.com/office/drawing/2014/main" id="{B015BEA0-3D62-051A-BA47-CFD81C2CED4D}"/>
              </a:ext>
            </a:extLst>
          </p:cNvPr>
          <p:cNvSpPr>
            <a:spLocks noChangeArrowheads="1"/>
          </p:cNvSpPr>
          <p:nvPr/>
        </p:nvSpPr>
        <p:spPr bwMode="auto">
          <a:xfrm>
            <a:off x="685800" y="2209800"/>
            <a:ext cx="7848600" cy="3886200"/>
          </a:xfrm>
          <a:prstGeom prst="rect">
            <a:avLst/>
          </a:prstGeom>
          <a:gradFill rotWithShape="0">
            <a:gsLst>
              <a:gs pos="0">
                <a:schemeClr val="bg1"/>
              </a:gs>
              <a:gs pos="50000">
                <a:srgbClr val="FFFFFF"/>
              </a:gs>
              <a:gs pos="100000">
                <a:schemeClr val="bg1"/>
              </a:gs>
            </a:gsLst>
            <a:lin ang="5400000" scaled="1"/>
          </a:gradFill>
          <a:ln w="38100">
            <a:solidFill>
              <a:schemeClr val="tx1"/>
            </a:solidFill>
            <a:miter lim="800000"/>
            <a:headEnd/>
            <a:tailEnd/>
          </a:ln>
          <a:effectLst>
            <a:outerShdw blurRad="63500" dist="107763" dir="2700000" algn="ctr" rotWithShape="0">
              <a:schemeClr val="tx1">
                <a:alpha val="50000"/>
              </a:schemeClr>
            </a:outerShdw>
          </a:effectLst>
        </p:spPr>
        <p:txBody>
          <a:bodyPr wrap="none" anchor="ctr"/>
          <a:lstStyle/>
          <a:p>
            <a:pPr>
              <a:defRPr/>
            </a:pPr>
            <a:endParaRPr lang="en-US">
              <a:latin typeface="Times" charset="0"/>
              <a:ea typeface="+mn-ea"/>
            </a:endParaRPr>
          </a:p>
        </p:txBody>
      </p:sp>
      <p:sp>
        <p:nvSpPr>
          <p:cNvPr id="7" name="Rectangle 7" descr="Narrow vertical">
            <a:extLst>
              <a:ext uri="{FF2B5EF4-FFF2-40B4-BE49-F238E27FC236}">
                <a16:creationId xmlns:a16="http://schemas.microsoft.com/office/drawing/2014/main" id="{6BABCE25-F861-D144-4FE6-5AB2AD43A095}"/>
              </a:ext>
            </a:extLst>
          </p:cNvPr>
          <p:cNvSpPr>
            <a:spLocks noChangeArrowheads="1"/>
          </p:cNvSpPr>
          <p:nvPr/>
        </p:nvSpPr>
        <p:spPr bwMode="auto">
          <a:xfrm>
            <a:off x="0" y="3175"/>
            <a:ext cx="152400" cy="6858000"/>
          </a:xfrm>
          <a:prstGeom prst="rect">
            <a:avLst/>
          </a:prstGeom>
          <a:blipFill dpi="0" rotWithShape="0">
            <a:blip r:embed="rId3"/>
            <a:srcRect/>
            <a:tile tx="0" ty="0" sx="100000" sy="100000" flip="none" algn="tl"/>
          </a:blipFill>
          <a:ln>
            <a:noFill/>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defRPr/>
            </a:pPr>
            <a:endParaRPr lang="en-US" altLang="en-US"/>
          </a:p>
        </p:txBody>
      </p:sp>
      <p:sp>
        <p:nvSpPr>
          <p:cNvPr id="8" name="Rectangle 8">
            <a:extLst>
              <a:ext uri="{FF2B5EF4-FFF2-40B4-BE49-F238E27FC236}">
                <a16:creationId xmlns:a16="http://schemas.microsoft.com/office/drawing/2014/main" id="{521D6AAD-E040-D808-0E7E-4B035DEC07DA}"/>
              </a:ext>
            </a:extLst>
          </p:cNvPr>
          <p:cNvSpPr>
            <a:spLocks noChangeArrowheads="1"/>
          </p:cNvSpPr>
          <p:nvPr/>
        </p:nvSpPr>
        <p:spPr bwMode="auto">
          <a:xfrm>
            <a:off x="0" y="0"/>
            <a:ext cx="76200" cy="6858000"/>
          </a:xfrm>
          <a:prstGeom prst="rect">
            <a:avLst/>
          </a:prstGeom>
          <a:gradFill rotWithShape="0">
            <a:gsLst>
              <a:gs pos="0">
                <a:schemeClr val="tx1"/>
              </a:gs>
              <a:gs pos="100000">
                <a:schemeClr val="bg2"/>
              </a:gs>
            </a:gsLst>
            <a:lin ang="0" scaled="1"/>
          </a:gradFill>
          <a:ln>
            <a:noFill/>
          </a:ln>
        </p:spPr>
        <p:txBody>
          <a:bodyPr wrap="none" anchor="ct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defRPr/>
            </a:pPr>
            <a:endParaRPr lang="en-US" altLang="en-US"/>
          </a:p>
        </p:txBody>
      </p:sp>
      <p:sp>
        <p:nvSpPr>
          <p:cNvPr id="9" name="Rectangle 9" descr="Narrow vertical">
            <a:extLst>
              <a:ext uri="{FF2B5EF4-FFF2-40B4-BE49-F238E27FC236}">
                <a16:creationId xmlns:a16="http://schemas.microsoft.com/office/drawing/2014/main" id="{45A4C083-965D-8053-08CE-542C3CF90994}"/>
              </a:ext>
            </a:extLst>
          </p:cNvPr>
          <p:cNvSpPr>
            <a:spLocks noChangeArrowheads="1"/>
          </p:cNvSpPr>
          <p:nvPr/>
        </p:nvSpPr>
        <p:spPr bwMode="auto">
          <a:xfrm>
            <a:off x="9067800" y="0"/>
            <a:ext cx="76200" cy="6858000"/>
          </a:xfrm>
          <a:prstGeom prst="rect">
            <a:avLst/>
          </a:prstGeom>
          <a:blipFill dpi="0" rotWithShape="0">
            <a:blip r:embed="rId3"/>
            <a:srcRect/>
            <a:tile tx="0" ty="0" sx="100000" sy="100000" flip="none" algn="tl"/>
          </a:blipFill>
          <a:ln>
            <a:noFill/>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defRPr/>
            </a:pPr>
            <a:endParaRPr lang="en-US" altLang="en-US"/>
          </a:p>
        </p:txBody>
      </p:sp>
      <p:sp>
        <p:nvSpPr>
          <p:cNvPr id="10" name="Line 10">
            <a:extLst>
              <a:ext uri="{FF2B5EF4-FFF2-40B4-BE49-F238E27FC236}">
                <a16:creationId xmlns:a16="http://schemas.microsoft.com/office/drawing/2014/main" id="{3C41A737-E994-40FB-C258-BCF4FE2591EE}"/>
              </a:ext>
            </a:extLst>
          </p:cNvPr>
          <p:cNvSpPr>
            <a:spLocks noChangeShapeType="1"/>
          </p:cNvSpPr>
          <p:nvPr/>
        </p:nvSpPr>
        <p:spPr bwMode="auto">
          <a:xfrm>
            <a:off x="9067800" y="0"/>
            <a:ext cx="0" cy="6858000"/>
          </a:xfrm>
          <a:prstGeom prst="line">
            <a:avLst/>
          </a:prstGeom>
          <a:noFill/>
          <a:ln w="44450">
            <a:solidFill>
              <a:schemeClr val="tx2">
                <a:alpha val="50195"/>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7" name="Rectangle 11"/>
          <p:cNvSpPr>
            <a:spLocks noGrp="1" noChangeArrowheads="1"/>
          </p:cNvSpPr>
          <p:nvPr>
            <p:ph type="ctrTitle" sz="quarter"/>
          </p:nvPr>
        </p:nvSpPr>
        <p:spPr/>
        <p:txBody>
          <a:bodyPr/>
          <a:lstStyle>
            <a:lvl1pPr>
              <a:defRPr/>
            </a:lvl1pPr>
          </a:lstStyle>
          <a:p>
            <a:r>
              <a:rPr lang="en-US"/>
              <a:t>Click to edit Master title style</a:t>
            </a:r>
          </a:p>
        </p:txBody>
      </p:sp>
      <p:sp>
        <p:nvSpPr>
          <p:cNvPr id="4108" name="Rectangle 12"/>
          <p:cNvSpPr>
            <a:spLocks noGrp="1" noChangeArrowheads="1"/>
          </p:cNvSpPr>
          <p:nvPr>
            <p:ph type="subTitle" sz="quarter" idx="1"/>
          </p:nvPr>
        </p:nvSpPr>
        <p:spPr>
          <a:xfrm>
            <a:off x="685800" y="2209800"/>
            <a:ext cx="7848600" cy="38100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319612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58B14A58-D724-652D-A55B-561B57910DAC}"/>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28">
            <a:extLst>
              <a:ext uri="{FF2B5EF4-FFF2-40B4-BE49-F238E27FC236}">
                <a16:creationId xmlns:a16="http://schemas.microsoft.com/office/drawing/2014/main" id="{593095DC-E40B-F632-E980-C5E0E845C4E8}"/>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29">
            <a:extLst>
              <a:ext uri="{FF2B5EF4-FFF2-40B4-BE49-F238E27FC236}">
                <a16:creationId xmlns:a16="http://schemas.microsoft.com/office/drawing/2014/main" id="{5B848E23-A741-4BA7-4312-EA34660336F6}"/>
              </a:ext>
            </a:extLst>
          </p:cNvPr>
          <p:cNvSpPr>
            <a:spLocks noGrp="1" noChangeArrowheads="1"/>
          </p:cNvSpPr>
          <p:nvPr>
            <p:ph type="sldNum" sz="quarter" idx="12"/>
          </p:nvPr>
        </p:nvSpPr>
        <p:spPr/>
        <p:txBody>
          <a:bodyPr/>
          <a:lstStyle>
            <a:lvl1pPr>
              <a:defRPr/>
            </a:lvl1pPr>
          </a:lstStyle>
          <a:p>
            <a:pPr>
              <a:defRPr/>
            </a:pPr>
            <a:fld id="{247A77E0-1E1E-494C-9111-FC286BEBF2D3}" type="slidenum">
              <a:rPr lang="en-US" altLang="en-US"/>
              <a:pPr>
                <a:defRPr/>
              </a:pPr>
              <a:t>‹#›</a:t>
            </a:fld>
            <a:endParaRPr lang="en-US" altLang="en-US"/>
          </a:p>
        </p:txBody>
      </p:sp>
    </p:spTree>
    <p:extLst>
      <p:ext uri="{BB962C8B-B14F-4D97-AF65-F5344CB8AC3E}">
        <p14:creationId xmlns:p14="http://schemas.microsoft.com/office/powerpoint/2010/main" val="3812151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FE4F837E-B403-7A94-4ECB-AC03ACFE933F}"/>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28">
            <a:extLst>
              <a:ext uri="{FF2B5EF4-FFF2-40B4-BE49-F238E27FC236}">
                <a16:creationId xmlns:a16="http://schemas.microsoft.com/office/drawing/2014/main" id="{678D4373-ABB5-13EE-A5D7-9A59512B39D4}"/>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29">
            <a:extLst>
              <a:ext uri="{FF2B5EF4-FFF2-40B4-BE49-F238E27FC236}">
                <a16:creationId xmlns:a16="http://schemas.microsoft.com/office/drawing/2014/main" id="{8C85AECC-7C55-16E2-E9AC-E6E3316BF654}"/>
              </a:ext>
            </a:extLst>
          </p:cNvPr>
          <p:cNvSpPr>
            <a:spLocks noGrp="1" noChangeArrowheads="1"/>
          </p:cNvSpPr>
          <p:nvPr>
            <p:ph type="sldNum" sz="quarter" idx="12"/>
          </p:nvPr>
        </p:nvSpPr>
        <p:spPr/>
        <p:txBody>
          <a:bodyPr/>
          <a:lstStyle>
            <a:lvl1pPr>
              <a:defRPr/>
            </a:lvl1pPr>
          </a:lstStyle>
          <a:p>
            <a:pPr>
              <a:defRPr/>
            </a:pPr>
            <a:fld id="{F0D21225-3AE5-1F41-95E1-82602433E141}" type="slidenum">
              <a:rPr lang="en-US" altLang="en-US"/>
              <a:pPr>
                <a:defRPr/>
              </a:pPr>
              <a:t>‹#›</a:t>
            </a:fld>
            <a:endParaRPr lang="en-US" altLang="en-US"/>
          </a:p>
        </p:txBody>
      </p:sp>
    </p:spTree>
    <p:extLst>
      <p:ext uri="{BB962C8B-B14F-4D97-AF65-F5344CB8AC3E}">
        <p14:creationId xmlns:p14="http://schemas.microsoft.com/office/powerpoint/2010/main" val="649781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55C173B0-3A07-2C4C-CB6B-D828DB1B09DD}"/>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28">
            <a:extLst>
              <a:ext uri="{FF2B5EF4-FFF2-40B4-BE49-F238E27FC236}">
                <a16:creationId xmlns:a16="http://schemas.microsoft.com/office/drawing/2014/main" id="{95E027DC-EEF3-8E16-421A-8F1C9C702A8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29">
            <a:extLst>
              <a:ext uri="{FF2B5EF4-FFF2-40B4-BE49-F238E27FC236}">
                <a16:creationId xmlns:a16="http://schemas.microsoft.com/office/drawing/2014/main" id="{CFB5F43F-B633-9912-B54C-F809E0C1D713}"/>
              </a:ext>
            </a:extLst>
          </p:cNvPr>
          <p:cNvSpPr>
            <a:spLocks noGrp="1" noChangeArrowheads="1"/>
          </p:cNvSpPr>
          <p:nvPr>
            <p:ph type="sldNum" sz="quarter" idx="12"/>
          </p:nvPr>
        </p:nvSpPr>
        <p:spPr/>
        <p:txBody>
          <a:bodyPr/>
          <a:lstStyle>
            <a:lvl1pPr>
              <a:defRPr/>
            </a:lvl1pPr>
          </a:lstStyle>
          <a:p>
            <a:pPr>
              <a:defRPr/>
            </a:pPr>
            <a:fld id="{7B285DB8-4433-FA45-B1DD-0B9141A53792}" type="slidenum">
              <a:rPr lang="en-US" altLang="en-US"/>
              <a:pPr>
                <a:defRPr/>
              </a:pPr>
              <a:t>‹#›</a:t>
            </a:fld>
            <a:endParaRPr lang="en-US" altLang="en-US"/>
          </a:p>
        </p:txBody>
      </p:sp>
    </p:spTree>
    <p:extLst>
      <p:ext uri="{BB962C8B-B14F-4D97-AF65-F5344CB8AC3E}">
        <p14:creationId xmlns:p14="http://schemas.microsoft.com/office/powerpoint/2010/main" val="1145285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a:extLst>
              <a:ext uri="{FF2B5EF4-FFF2-40B4-BE49-F238E27FC236}">
                <a16:creationId xmlns:a16="http://schemas.microsoft.com/office/drawing/2014/main" id="{2842CC28-672A-32CD-51F8-F0C3F5B5B7B4}"/>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28">
            <a:extLst>
              <a:ext uri="{FF2B5EF4-FFF2-40B4-BE49-F238E27FC236}">
                <a16:creationId xmlns:a16="http://schemas.microsoft.com/office/drawing/2014/main" id="{35346539-2432-1274-E782-D6F20A0A9D8D}"/>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29">
            <a:extLst>
              <a:ext uri="{FF2B5EF4-FFF2-40B4-BE49-F238E27FC236}">
                <a16:creationId xmlns:a16="http://schemas.microsoft.com/office/drawing/2014/main" id="{1B8D2BE7-8550-F0BF-CD6A-7B50BC39859A}"/>
              </a:ext>
            </a:extLst>
          </p:cNvPr>
          <p:cNvSpPr>
            <a:spLocks noGrp="1" noChangeArrowheads="1"/>
          </p:cNvSpPr>
          <p:nvPr>
            <p:ph type="sldNum" sz="quarter" idx="12"/>
          </p:nvPr>
        </p:nvSpPr>
        <p:spPr/>
        <p:txBody>
          <a:bodyPr/>
          <a:lstStyle>
            <a:lvl1pPr>
              <a:defRPr/>
            </a:lvl1pPr>
          </a:lstStyle>
          <a:p>
            <a:pPr>
              <a:defRPr/>
            </a:pPr>
            <a:fld id="{375D48D6-2FF2-9045-89B2-36C18A2C053C}" type="slidenum">
              <a:rPr lang="en-US" altLang="en-US"/>
              <a:pPr>
                <a:defRPr/>
              </a:pPr>
              <a:t>‹#›</a:t>
            </a:fld>
            <a:endParaRPr lang="en-US" altLang="en-US"/>
          </a:p>
        </p:txBody>
      </p:sp>
    </p:spTree>
    <p:extLst>
      <p:ext uri="{BB962C8B-B14F-4D97-AF65-F5344CB8AC3E}">
        <p14:creationId xmlns:p14="http://schemas.microsoft.com/office/powerpoint/2010/main" val="2210184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a:extLst>
              <a:ext uri="{FF2B5EF4-FFF2-40B4-BE49-F238E27FC236}">
                <a16:creationId xmlns:a16="http://schemas.microsoft.com/office/drawing/2014/main" id="{B4E42894-C31D-18B6-2145-85933BB3C7C9}"/>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28">
            <a:extLst>
              <a:ext uri="{FF2B5EF4-FFF2-40B4-BE49-F238E27FC236}">
                <a16:creationId xmlns:a16="http://schemas.microsoft.com/office/drawing/2014/main" id="{FCFE2C1C-23FA-299A-FAE4-E63E2C393AF9}"/>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29">
            <a:extLst>
              <a:ext uri="{FF2B5EF4-FFF2-40B4-BE49-F238E27FC236}">
                <a16:creationId xmlns:a16="http://schemas.microsoft.com/office/drawing/2014/main" id="{4AC2BA26-0D48-F23A-56C0-2FAC16E92471}"/>
              </a:ext>
            </a:extLst>
          </p:cNvPr>
          <p:cNvSpPr>
            <a:spLocks noGrp="1" noChangeArrowheads="1"/>
          </p:cNvSpPr>
          <p:nvPr>
            <p:ph type="sldNum" sz="quarter" idx="12"/>
          </p:nvPr>
        </p:nvSpPr>
        <p:spPr/>
        <p:txBody>
          <a:bodyPr/>
          <a:lstStyle>
            <a:lvl1pPr>
              <a:defRPr/>
            </a:lvl1pPr>
          </a:lstStyle>
          <a:p>
            <a:pPr>
              <a:defRPr/>
            </a:pPr>
            <a:fld id="{72A317A8-E555-B641-A2A4-EFE75A5552FE}" type="slidenum">
              <a:rPr lang="en-US" altLang="en-US"/>
              <a:pPr>
                <a:defRPr/>
              </a:pPr>
              <a:t>‹#›</a:t>
            </a:fld>
            <a:endParaRPr lang="en-US" altLang="en-US"/>
          </a:p>
        </p:txBody>
      </p:sp>
    </p:spTree>
    <p:extLst>
      <p:ext uri="{BB962C8B-B14F-4D97-AF65-F5344CB8AC3E}">
        <p14:creationId xmlns:p14="http://schemas.microsoft.com/office/powerpoint/2010/main" val="1117874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a:extLst>
              <a:ext uri="{FF2B5EF4-FFF2-40B4-BE49-F238E27FC236}">
                <a16:creationId xmlns:a16="http://schemas.microsoft.com/office/drawing/2014/main" id="{631B3471-7786-B5CB-2DA1-319A9F51AEA7}"/>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28">
            <a:extLst>
              <a:ext uri="{FF2B5EF4-FFF2-40B4-BE49-F238E27FC236}">
                <a16:creationId xmlns:a16="http://schemas.microsoft.com/office/drawing/2014/main" id="{3C097A9C-3EF6-25FE-E4BB-8F7338735430}"/>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29">
            <a:extLst>
              <a:ext uri="{FF2B5EF4-FFF2-40B4-BE49-F238E27FC236}">
                <a16:creationId xmlns:a16="http://schemas.microsoft.com/office/drawing/2014/main" id="{75824DB7-07A5-FACF-C5FD-BB57E58018F1}"/>
              </a:ext>
            </a:extLst>
          </p:cNvPr>
          <p:cNvSpPr>
            <a:spLocks noGrp="1" noChangeArrowheads="1"/>
          </p:cNvSpPr>
          <p:nvPr>
            <p:ph type="sldNum" sz="quarter" idx="12"/>
          </p:nvPr>
        </p:nvSpPr>
        <p:spPr/>
        <p:txBody>
          <a:bodyPr/>
          <a:lstStyle>
            <a:lvl1pPr>
              <a:defRPr/>
            </a:lvl1pPr>
          </a:lstStyle>
          <a:p>
            <a:pPr>
              <a:defRPr/>
            </a:pPr>
            <a:fld id="{30DEAAA4-6EB3-E744-A505-7E35A3BEE8CD}" type="slidenum">
              <a:rPr lang="en-US" altLang="en-US"/>
              <a:pPr>
                <a:defRPr/>
              </a:pPr>
              <a:t>‹#›</a:t>
            </a:fld>
            <a:endParaRPr lang="en-US" altLang="en-US"/>
          </a:p>
        </p:txBody>
      </p:sp>
    </p:spTree>
    <p:extLst>
      <p:ext uri="{BB962C8B-B14F-4D97-AF65-F5344CB8AC3E}">
        <p14:creationId xmlns:p14="http://schemas.microsoft.com/office/powerpoint/2010/main" val="3455333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a:extLst>
              <a:ext uri="{FF2B5EF4-FFF2-40B4-BE49-F238E27FC236}">
                <a16:creationId xmlns:a16="http://schemas.microsoft.com/office/drawing/2014/main" id="{A04DB7EA-F58B-35FC-C75F-D443D5CD3C2B}"/>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28">
            <a:extLst>
              <a:ext uri="{FF2B5EF4-FFF2-40B4-BE49-F238E27FC236}">
                <a16:creationId xmlns:a16="http://schemas.microsoft.com/office/drawing/2014/main" id="{5F2A247F-D4DE-213A-11B2-B5247B868398}"/>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29">
            <a:extLst>
              <a:ext uri="{FF2B5EF4-FFF2-40B4-BE49-F238E27FC236}">
                <a16:creationId xmlns:a16="http://schemas.microsoft.com/office/drawing/2014/main" id="{088AB835-A18E-0CDD-23F1-5F7A0B9BE2B7}"/>
              </a:ext>
            </a:extLst>
          </p:cNvPr>
          <p:cNvSpPr>
            <a:spLocks noGrp="1" noChangeArrowheads="1"/>
          </p:cNvSpPr>
          <p:nvPr>
            <p:ph type="sldNum" sz="quarter" idx="12"/>
          </p:nvPr>
        </p:nvSpPr>
        <p:spPr/>
        <p:txBody>
          <a:bodyPr/>
          <a:lstStyle>
            <a:lvl1pPr>
              <a:defRPr/>
            </a:lvl1pPr>
          </a:lstStyle>
          <a:p>
            <a:pPr>
              <a:defRPr/>
            </a:pPr>
            <a:fld id="{182D1BB5-B839-0A4F-9EB1-CDBF927ABC9E}" type="slidenum">
              <a:rPr lang="en-US" altLang="en-US"/>
              <a:pPr>
                <a:defRPr/>
              </a:pPr>
              <a:t>‹#›</a:t>
            </a:fld>
            <a:endParaRPr lang="en-US" altLang="en-US"/>
          </a:p>
        </p:txBody>
      </p:sp>
    </p:spTree>
    <p:extLst>
      <p:ext uri="{BB962C8B-B14F-4D97-AF65-F5344CB8AC3E}">
        <p14:creationId xmlns:p14="http://schemas.microsoft.com/office/powerpoint/2010/main" val="733238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7">
            <a:extLst>
              <a:ext uri="{FF2B5EF4-FFF2-40B4-BE49-F238E27FC236}">
                <a16:creationId xmlns:a16="http://schemas.microsoft.com/office/drawing/2014/main" id="{2EDF469E-9CB4-2D91-0586-A73A7D3476E3}"/>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28">
            <a:extLst>
              <a:ext uri="{FF2B5EF4-FFF2-40B4-BE49-F238E27FC236}">
                <a16:creationId xmlns:a16="http://schemas.microsoft.com/office/drawing/2014/main" id="{5680ADF5-CE28-DAA6-5C82-7647FA6B7E3E}"/>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29">
            <a:extLst>
              <a:ext uri="{FF2B5EF4-FFF2-40B4-BE49-F238E27FC236}">
                <a16:creationId xmlns:a16="http://schemas.microsoft.com/office/drawing/2014/main" id="{A9643209-F5C0-8240-0689-A7929751DD49}"/>
              </a:ext>
            </a:extLst>
          </p:cNvPr>
          <p:cNvSpPr>
            <a:spLocks noGrp="1" noChangeArrowheads="1"/>
          </p:cNvSpPr>
          <p:nvPr>
            <p:ph type="sldNum" sz="quarter" idx="12"/>
          </p:nvPr>
        </p:nvSpPr>
        <p:spPr/>
        <p:txBody>
          <a:bodyPr/>
          <a:lstStyle>
            <a:lvl1pPr>
              <a:defRPr/>
            </a:lvl1pPr>
          </a:lstStyle>
          <a:p>
            <a:pPr>
              <a:defRPr/>
            </a:pPr>
            <a:fld id="{2D11129A-6995-8B47-946E-DCD889A66391}" type="slidenum">
              <a:rPr lang="en-US" altLang="en-US"/>
              <a:pPr>
                <a:defRPr/>
              </a:pPr>
              <a:t>‹#›</a:t>
            </a:fld>
            <a:endParaRPr lang="en-US" altLang="en-US"/>
          </a:p>
        </p:txBody>
      </p:sp>
    </p:spTree>
    <p:extLst>
      <p:ext uri="{BB962C8B-B14F-4D97-AF65-F5344CB8AC3E}">
        <p14:creationId xmlns:p14="http://schemas.microsoft.com/office/powerpoint/2010/main" val="1183354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a:extLst>
              <a:ext uri="{FF2B5EF4-FFF2-40B4-BE49-F238E27FC236}">
                <a16:creationId xmlns:a16="http://schemas.microsoft.com/office/drawing/2014/main" id="{1046A80E-1D3D-667D-62C9-CB8518A1717B}"/>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28">
            <a:extLst>
              <a:ext uri="{FF2B5EF4-FFF2-40B4-BE49-F238E27FC236}">
                <a16:creationId xmlns:a16="http://schemas.microsoft.com/office/drawing/2014/main" id="{077B8980-B843-15AB-94DB-E7256CABE247}"/>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29">
            <a:extLst>
              <a:ext uri="{FF2B5EF4-FFF2-40B4-BE49-F238E27FC236}">
                <a16:creationId xmlns:a16="http://schemas.microsoft.com/office/drawing/2014/main" id="{9AB109B0-E541-F0E5-9864-11CDA2445D30}"/>
              </a:ext>
            </a:extLst>
          </p:cNvPr>
          <p:cNvSpPr>
            <a:spLocks noGrp="1" noChangeArrowheads="1"/>
          </p:cNvSpPr>
          <p:nvPr>
            <p:ph type="sldNum" sz="quarter" idx="12"/>
          </p:nvPr>
        </p:nvSpPr>
        <p:spPr/>
        <p:txBody>
          <a:bodyPr/>
          <a:lstStyle>
            <a:lvl1pPr>
              <a:defRPr/>
            </a:lvl1pPr>
          </a:lstStyle>
          <a:p>
            <a:pPr>
              <a:defRPr/>
            </a:pPr>
            <a:fld id="{8DFFAB79-023B-3F4B-876B-E6D8141E4621}" type="slidenum">
              <a:rPr lang="en-US" altLang="en-US"/>
              <a:pPr>
                <a:defRPr/>
              </a:pPr>
              <a:t>‹#›</a:t>
            </a:fld>
            <a:endParaRPr lang="en-US" altLang="en-US"/>
          </a:p>
        </p:txBody>
      </p:sp>
    </p:spTree>
    <p:extLst>
      <p:ext uri="{BB962C8B-B14F-4D97-AF65-F5344CB8AC3E}">
        <p14:creationId xmlns:p14="http://schemas.microsoft.com/office/powerpoint/2010/main" val="1239539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a:extLst>
              <a:ext uri="{FF2B5EF4-FFF2-40B4-BE49-F238E27FC236}">
                <a16:creationId xmlns:a16="http://schemas.microsoft.com/office/drawing/2014/main" id="{B992C47A-3D6E-173B-B479-5B0F6010E11D}"/>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28">
            <a:extLst>
              <a:ext uri="{FF2B5EF4-FFF2-40B4-BE49-F238E27FC236}">
                <a16:creationId xmlns:a16="http://schemas.microsoft.com/office/drawing/2014/main" id="{C3CDA505-D5D7-7791-900C-D0D549A5AE35}"/>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29">
            <a:extLst>
              <a:ext uri="{FF2B5EF4-FFF2-40B4-BE49-F238E27FC236}">
                <a16:creationId xmlns:a16="http://schemas.microsoft.com/office/drawing/2014/main" id="{4F1EB4E5-FCDA-BB51-966D-18C182A10D73}"/>
              </a:ext>
            </a:extLst>
          </p:cNvPr>
          <p:cNvSpPr>
            <a:spLocks noGrp="1" noChangeArrowheads="1"/>
          </p:cNvSpPr>
          <p:nvPr>
            <p:ph type="sldNum" sz="quarter" idx="12"/>
          </p:nvPr>
        </p:nvSpPr>
        <p:spPr/>
        <p:txBody>
          <a:bodyPr/>
          <a:lstStyle>
            <a:lvl1pPr>
              <a:defRPr/>
            </a:lvl1pPr>
          </a:lstStyle>
          <a:p>
            <a:pPr>
              <a:defRPr/>
            </a:pPr>
            <a:fld id="{C02A8978-AC9E-CE4C-8038-18D58BC0DCFE}" type="slidenum">
              <a:rPr lang="en-US" altLang="en-US"/>
              <a:pPr>
                <a:defRPr/>
              </a:pPr>
              <a:t>‹#›</a:t>
            </a:fld>
            <a:endParaRPr lang="en-US" altLang="en-US"/>
          </a:p>
        </p:txBody>
      </p:sp>
    </p:spTree>
    <p:extLst>
      <p:ext uri="{BB962C8B-B14F-4D97-AF65-F5344CB8AC3E}">
        <p14:creationId xmlns:p14="http://schemas.microsoft.com/office/powerpoint/2010/main" val="3740976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Line 3">
            <a:extLst>
              <a:ext uri="{FF2B5EF4-FFF2-40B4-BE49-F238E27FC236}">
                <a16:creationId xmlns:a16="http://schemas.microsoft.com/office/drawing/2014/main" id="{35E7957B-DA1E-42A3-7822-1EF781460B1D}"/>
              </a:ext>
            </a:extLst>
          </p:cNvPr>
          <p:cNvSpPr>
            <a:spLocks noChangeShapeType="1"/>
          </p:cNvSpPr>
          <p:nvPr/>
        </p:nvSpPr>
        <p:spPr bwMode="auto">
          <a:xfrm>
            <a:off x="609600" y="0"/>
            <a:ext cx="0" cy="6858000"/>
          </a:xfrm>
          <a:prstGeom prst="line">
            <a:avLst/>
          </a:prstGeom>
          <a:noFill/>
          <a:ln w="19050">
            <a:solidFill>
              <a:srgbClr val="FF99C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7" name="Line 4">
            <a:extLst>
              <a:ext uri="{FF2B5EF4-FFF2-40B4-BE49-F238E27FC236}">
                <a16:creationId xmlns:a16="http://schemas.microsoft.com/office/drawing/2014/main" id="{45E62AE4-D500-C45D-E40D-7EB850B63E30}"/>
              </a:ext>
            </a:extLst>
          </p:cNvPr>
          <p:cNvSpPr>
            <a:spLocks noChangeShapeType="1"/>
          </p:cNvSpPr>
          <p:nvPr/>
        </p:nvSpPr>
        <p:spPr bwMode="auto">
          <a:xfrm>
            <a:off x="8610600" y="3175"/>
            <a:ext cx="0" cy="6858000"/>
          </a:xfrm>
          <a:prstGeom prst="line">
            <a:avLst/>
          </a:prstGeom>
          <a:noFill/>
          <a:ln w="635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8" name="Line 5">
            <a:extLst>
              <a:ext uri="{FF2B5EF4-FFF2-40B4-BE49-F238E27FC236}">
                <a16:creationId xmlns:a16="http://schemas.microsoft.com/office/drawing/2014/main" id="{5EB88E4A-CCB8-D807-A056-57C293C1555F}"/>
              </a:ext>
            </a:extLst>
          </p:cNvPr>
          <p:cNvSpPr>
            <a:spLocks noChangeShapeType="1"/>
          </p:cNvSpPr>
          <p:nvPr/>
        </p:nvSpPr>
        <p:spPr bwMode="auto">
          <a:xfrm>
            <a:off x="0" y="838200"/>
            <a:ext cx="9144000" cy="0"/>
          </a:xfrm>
          <a:prstGeom prst="line">
            <a:avLst/>
          </a:prstGeom>
          <a:noFill/>
          <a:ln w="0">
            <a:solidFill>
              <a:srgbClr val="00CC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9" name="Line 6">
            <a:extLst>
              <a:ext uri="{FF2B5EF4-FFF2-40B4-BE49-F238E27FC236}">
                <a16:creationId xmlns:a16="http://schemas.microsoft.com/office/drawing/2014/main" id="{3827A2C1-4F14-20F4-2375-B76B90B0C668}"/>
              </a:ext>
            </a:extLst>
          </p:cNvPr>
          <p:cNvSpPr>
            <a:spLocks noChangeShapeType="1"/>
          </p:cNvSpPr>
          <p:nvPr/>
        </p:nvSpPr>
        <p:spPr bwMode="auto">
          <a:xfrm>
            <a:off x="0" y="1143000"/>
            <a:ext cx="9144000" cy="0"/>
          </a:xfrm>
          <a:prstGeom prst="line">
            <a:avLst/>
          </a:prstGeom>
          <a:noFill/>
          <a:ln w="0">
            <a:solidFill>
              <a:srgbClr val="00CC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Line 7">
            <a:extLst>
              <a:ext uri="{FF2B5EF4-FFF2-40B4-BE49-F238E27FC236}">
                <a16:creationId xmlns:a16="http://schemas.microsoft.com/office/drawing/2014/main" id="{1ADE46EF-D46F-F79F-A5EC-9F219CE9344E}"/>
              </a:ext>
            </a:extLst>
          </p:cNvPr>
          <p:cNvSpPr>
            <a:spLocks noChangeShapeType="1"/>
          </p:cNvSpPr>
          <p:nvPr/>
        </p:nvSpPr>
        <p:spPr bwMode="auto">
          <a:xfrm>
            <a:off x="0" y="1447800"/>
            <a:ext cx="9144000" cy="0"/>
          </a:xfrm>
          <a:prstGeom prst="line">
            <a:avLst/>
          </a:prstGeom>
          <a:noFill/>
          <a:ln w="0">
            <a:solidFill>
              <a:srgbClr val="00CC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1" name="Line 8">
            <a:extLst>
              <a:ext uri="{FF2B5EF4-FFF2-40B4-BE49-F238E27FC236}">
                <a16:creationId xmlns:a16="http://schemas.microsoft.com/office/drawing/2014/main" id="{F1F16FC7-0BD9-1F90-4F13-A4447992E25D}"/>
              </a:ext>
            </a:extLst>
          </p:cNvPr>
          <p:cNvSpPr>
            <a:spLocks noChangeShapeType="1"/>
          </p:cNvSpPr>
          <p:nvPr/>
        </p:nvSpPr>
        <p:spPr bwMode="auto">
          <a:xfrm>
            <a:off x="0" y="1752600"/>
            <a:ext cx="9144000" cy="0"/>
          </a:xfrm>
          <a:prstGeom prst="line">
            <a:avLst/>
          </a:prstGeom>
          <a:noFill/>
          <a:ln w="0">
            <a:solidFill>
              <a:srgbClr val="00CC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2" name="Line 9">
            <a:extLst>
              <a:ext uri="{FF2B5EF4-FFF2-40B4-BE49-F238E27FC236}">
                <a16:creationId xmlns:a16="http://schemas.microsoft.com/office/drawing/2014/main" id="{B1D07F80-AFA5-1F69-48DF-146A4809A27C}"/>
              </a:ext>
            </a:extLst>
          </p:cNvPr>
          <p:cNvSpPr>
            <a:spLocks noChangeShapeType="1"/>
          </p:cNvSpPr>
          <p:nvPr/>
        </p:nvSpPr>
        <p:spPr bwMode="auto">
          <a:xfrm>
            <a:off x="0" y="2057400"/>
            <a:ext cx="9144000" cy="0"/>
          </a:xfrm>
          <a:prstGeom prst="line">
            <a:avLst/>
          </a:prstGeom>
          <a:noFill/>
          <a:ln w="0">
            <a:solidFill>
              <a:srgbClr val="00CC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3" name="Line 10">
            <a:extLst>
              <a:ext uri="{FF2B5EF4-FFF2-40B4-BE49-F238E27FC236}">
                <a16:creationId xmlns:a16="http://schemas.microsoft.com/office/drawing/2014/main" id="{C7F8E3D6-E855-C08D-8C23-F12D84E7C7B8}"/>
              </a:ext>
            </a:extLst>
          </p:cNvPr>
          <p:cNvSpPr>
            <a:spLocks noChangeShapeType="1"/>
          </p:cNvSpPr>
          <p:nvPr/>
        </p:nvSpPr>
        <p:spPr bwMode="auto">
          <a:xfrm>
            <a:off x="0" y="2362200"/>
            <a:ext cx="9144000" cy="0"/>
          </a:xfrm>
          <a:prstGeom prst="line">
            <a:avLst/>
          </a:prstGeom>
          <a:noFill/>
          <a:ln w="0">
            <a:solidFill>
              <a:srgbClr val="00CC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 name="Line 11">
            <a:extLst>
              <a:ext uri="{FF2B5EF4-FFF2-40B4-BE49-F238E27FC236}">
                <a16:creationId xmlns:a16="http://schemas.microsoft.com/office/drawing/2014/main" id="{8EA3AA1C-AE23-8351-97C2-E5632DC53BD9}"/>
              </a:ext>
            </a:extLst>
          </p:cNvPr>
          <p:cNvSpPr>
            <a:spLocks noChangeShapeType="1"/>
          </p:cNvSpPr>
          <p:nvPr/>
        </p:nvSpPr>
        <p:spPr bwMode="auto">
          <a:xfrm>
            <a:off x="0" y="2667000"/>
            <a:ext cx="9144000" cy="0"/>
          </a:xfrm>
          <a:prstGeom prst="line">
            <a:avLst/>
          </a:prstGeom>
          <a:noFill/>
          <a:ln w="0">
            <a:solidFill>
              <a:srgbClr val="00CC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5" name="Line 12">
            <a:extLst>
              <a:ext uri="{FF2B5EF4-FFF2-40B4-BE49-F238E27FC236}">
                <a16:creationId xmlns:a16="http://schemas.microsoft.com/office/drawing/2014/main" id="{ECF4CAAC-A269-0183-DD62-C882CAFE059D}"/>
              </a:ext>
            </a:extLst>
          </p:cNvPr>
          <p:cNvSpPr>
            <a:spLocks noChangeShapeType="1"/>
          </p:cNvSpPr>
          <p:nvPr/>
        </p:nvSpPr>
        <p:spPr bwMode="auto">
          <a:xfrm>
            <a:off x="0" y="2971800"/>
            <a:ext cx="9144000" cy="0"/>
          </a:xfrm>
          <a:prstGeom prst="line">
            <a:avLst/>
          </a:prstGeom>
          <a:noFill/>
          <a:ln w="0">
            <a:solidFill>
              <a:srgbClr val="00CC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6" name="Line 13">
            <a:extLst>
              <a:ext uri="{FF2B5EF4-FFF2-40B4-BE49-F238E27FC236}">
                <a16:creationId xmlns:a16="http://schemas.microsoft.com/office/drawing/2014/main" id="{2636ED6A-5881-9AC7-2D48-E22F687A58A7}"/>
              </a:ext>
            </a:extLst>
          </p:cNvPr>
          <p:cNvSpPr>
            <a:spLocks noChangeShapeType="1"/>
          </p:cNvSpPr>
          <p:nvPr/>
        </p:nvSpPr>
        <p:spPr bwMode="auto">
          <a:xfrm>
            <a:off x="0" y="3276600"/>
            <a:ext cx="9144000" cy="0"/>
          </a:xfrm>
          <a:prstGeom prst="line">
            <a:avLst/>
          </a:prstGeom>
          <a:noFill/>
          <a:ln w="0">
            <a:solidFill>
              <a:srgbClr val="00CC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7" name="Line 14">
            <a:extLst>
              <a:ext uri="{FF2B5EF4-FFF2-40B4-BE49-F238E27FC236}">
                <a16:creationId xmlns:a16="http://schemas.microsoft.com/office/drawing/2014/main" id="{D6F09B5C-4323-8D9B-0D64-19D7E124E299}"/>
              </a:ext>
            </a:extLst>
          </p:cNvPr>
          <p:cNvSpPr>
            <a:spLocks noChangeShapeType="1"/>
          </p:cNvSpPr>
          <p:nvPr/>
        </p:nvSpPr>
        <p:spPr bwMode="auto">
          <a:xfrm>
            <a:off x="0" y="3581400"/>
            <a:ext cx="9144000" cy="0"/>
          </a:xfrm>
          <a:prstGeom prst="line">
            <a:avLst/>
          </a:prstGeom>
          <a:noFill/>
          <a:ln w="0">
            <a:solidFill>
              <a:srgbClr val="00CC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8" name="Line 15">
            <a:extLst>
              <a:ext uri="{FF2B5EF4-FFF2-40B4-BE49-F238E27FC236}">
                <a16:creationId xmlns:a16="http://schemas.microsoft.com/office/drawing/2014/main" id="{9CED8F90-0E22-994C-09EB-3DA0A41CB46F}"/>
              </a:ext>
            </a:extLst>
          </p:cNvPr>
          <p:cNvSpPr>
            <a:spLocks noChangeShapeType="1"/>
          </p:cNvSpPr>
          <p:nvPr/>
        </p:nvSpPr>
        <p:spPr bwMode="auto">
          <a:xfrm>
            <a:off x="0" y="3886200"/>
            <a:ext cx="9144000" cy="0"/>
          </a:xfrm>
          <a:prstGeom prst="line">
            <a:avLst/>
          </a:prstGeom>
          <a:noFill/>
          <a:ln w="0">
            <a:solidFill>
              <a:srgbClr val="00CC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9" name="Line 16">
            <a:extLst>
              <a:ext uri="{FF2B5EF4-FFF2-40B4-BE49-F238E27FC236}">
                <a16:creationId xmlns:a16="http://schemas.microsoft.com/office/drawing/2014/main" id="{74CE108A-2DD8-601E-9779-14E22DF60113}"/>
              </a:ext>
            </a:extLst>
          </p:cNvPr>
          <p:cNvSpPr>
            <a:spLocks noChangeShapeType="1"/>
          </p:cNvSpPr>
          <p:nvPr/>
        </p:nvSpPr>
        <p:spPr bwMode="auto">
          <a:xfrm>
            <a:off x="0" y="4191000"/>
            <a:ext cx="9144000" cy="0"/>
          </a:xfrm>
          <a:prstGeom prst="line">
            <a:avLst/>
          </a:prstGeom>
          <a:noFill/>
          <a:ln w="0">
            <a:solidFill>
              <a:srgbClr val="00CC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0" name="Line 17">
            <a:extLst>
              <a:ext uri="{FF2B5EF4-FFF2-40B4-BE49-F238E27FC236}">
                <a16:creationId xmlns:a16="http://schemas.microsoft.com/office/drawing/2014/main" id="{1B8DE61A-3842-9555-0AFE-91AD496C96BA}"/>
              </a:ext>
            </a:extLst>
          </p:cNvPr>
          <p:cNvSpPr>
            <a:spLocks noChangeShapeType="1"/>
          </p:cNvSpPr>
          <p:nvPr/>
        </p:nvSpPr>
        <p:spPr bwMode="auto">
          <a:xfrm>
            <a:off x="0" y="4495800"/>
            <a:ext cx="9144000" cy="0"/>
          </a:xfrm>
          <a:prstGeom prst="line">
            <a:avLst/>
          </a:prstGeom>
          <a:noFill/>
          <a:ln w="0">
            <a:solidFill>
              <a:srgbClr val="00CC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1" name="Line 18">
            <a:extLst>
              <a:ext uri="{FF2B5EF4-FFF2-40B4-BE49-F238E27FC236}">
                <a16:creationId xmlns:a16="http://schemas.microsoft.com/office/drawing/2014/main" id="{5B0AEF5E-F59C-519C-E4BD-953DB5105A95}"/>
              </a:ext>
            </a:extLst>
          </p:cNvPr>
          <p:cNvSpPr>
            <a:spLocks noChangeShapeType="1"/>
          </p:cNvSpPr>
          <p:nvPr/>
        </p:nvSpPr>
        <p:spPr bwMode="auto">
          <a:xfrm>
            <a:off x="0" y="4800600"/>
            <a:ext cx="9144000" cy="0"/>
          </a:xfrm>
          <a:prstGeom prst="line">
            <a:avLst/>
          </a:prstGeom>
          <a:noFill/>
          <a:ln w="0">
            <a:solidFill>
              <a:srgbClr val="00CC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2" name="Line 19">
            <a:extLst>
              <a:ext uri="{FF2B5EF4-FFF2-40B4-BE49-F238E27FC236}">
                <a16:creationId xmlns:a16="http://schemas.microsoft.com/office/drawing/2014/main" id="{C0F6FF44-E7EA-8203-C653-7BC510AB035D}"/>
              </a:ext>
            </a:extLst>
          </p:cNvPr>
          <p:cNvSpPr>
            <a:spLocks noChangeShapeType="1"/>
          </p:cNvSpPr>
          <p:nvPr/>
        </p:nvSpPr>
        <p:spPr bwMode="auto">
          <a:xfrm>
            <a:off x="0" y="5105400"/>
            <a:ext cx="9144000" cy="0"/>
          </a:xfrm>
          <a:prstGeom prst="line">
            <a:avLst/>
          </a:prstGeom>
          <a:noFill/>
          <a:ln w="0">
            <a:solidFill>
              <a:srgbClr val="00CC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3" name="Line 20">
            <a:extLst>
              <a:ext uri="{FF2B5EF4-FFF2-40B4-BE49-F238E27FC236}">
                <a16:creationId xmlns:a16="http://schemas.microsoft.com/office/drawing/2014/main" id="{516E411C-EC61-2642-9403-F15A49779D37}"/>
              </a:ext>
            </a:extLst>
          </p:cNvPr>
          <p:cNvSpPr>
            <a:spLocks noChangeShapeType="1"/>
          </p:cNvSpPr>
          <p:nvPr/>
        </p:nvSpPr>
        <p:spPr bwMode="auto">
          <a:xfrm>
            <a:off x="0" y="5410200"/>
            <a:ext cx="9144000" cy="0"/>
          </a:xfrm>
          <a:prstGeom prst="line">
            <a:avLst/>
          </a:prstGeom>
          <a:noFill/>
          <a:ln w="0">
            <a:solidFill>
              <a:srgbClr val="00CC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 name="Line 21">
            <a:extLst>
              <a:ext uri="{FF2B5EF4-FFF2-40B4-BE49-F238E27FC236}">
                <a16:creationId xmlns:a16="http://schemas.microsoft.com/office/drawing/2014/main" id="{B3AEE5A5-D596-1004-AB91-9A04394523E8}"/>
              </a:ext>
            </a:extLst>
          </p:cNvPr>
          <p:cNvSpPr>
            <a:spLocks noChangeShapeType="1"/>
          </p:cNvSpPr>
          <p:nvPr/>
        </p:nvSpPr>
        <p:spPr bwMode="auto">
          <a:xfrm>
            <a:off x="0" y="5715000"/>
            <a:ext cx="9144000" cy="0"/>
          </a:xfrm>
          <a:prstGeom prst="line">
            <a:avLst/>
          </a:prstGeom>
          <a:noFill/>
          <a:ln w="0">
            <a:solidFill>
              <a:srgbClr val="00CC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 name="Line 22">
            <a:extLst>
              <a:ext uri="{FF2B5EF4-FFF2-40B4-BE49-F238E27FC236}">
                <a16:creationId xmlns:a16="http://schemas.microsoft.com/office/drawing/2014/main" id="{0F045980-712F-4E6F-4955-C64B25061A75}"/>
              </a:ext>
            </a:extLst>
          </p:cNvPr>
          <p:cNvSpPr>
            <a:spLocks noChangeShapeType="1"/>
          </p:cNvSpPr>
          <p:nvPr/>
        </p:nvSpPr>
        <p:spPr bwMode="auto">
          <a:xfrm>
            <a:off x="0" y="6019800"/>
            <a:ext cx="9144000" cy="0"/>
          </a:xfrm>
          <a:prstGeom prst="line">
            <a:avLst/>
          </a:prstGeom>
          <a:noFill/>
          <a:ln w="0">
            <a:solidFill>
              <a:srgbClr val="00CC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6" name="Line 23">
            <a:extLst>
              <a:ext uri="{FF2B5EF4-FFF2-40B4-BE49-F238E27FC236}">
                <a16:creationId xmlns:a16="http://schemas.microsoft.com/office/drawing/2014/main" id="{2092E700-436E-037A-FB50-40BCCDD62D79}"/>
              </a:ext>
            </a:extLst>
          </p:cNvPr>
          <p:cNvSpPr>
            <a:spLocks noChangeShapeType="1"/>
          </p:cNvSpPr>
          <p:nvPr/>
        </p:nvSpPr>
        <p:spPr bwMode="auto">
          <a:xfrm>
            <a:off x="0" y="6324600"/>
            <a:ext cx="9144000" cy="0"/>
          </a:xfrm>
          <a:prstGeom prst="line">
            <a:avLst/>
          </a:prstGeom>
          <a:noFill/>
          <a:ln w="0">
            <a:solidFill>
              <a:srgbClr val="00CC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7" name="Line 24">
            <a:extLst>
              <a:ext uri="{FF2B5EF4-FFF2-40B4-BE49-F238E27FC236}">
                <a16:creationId xmlns:a16="http://schemas.microsoft.com/office/drawing/2014/main" id="{31F4AA70-F825-E073-CF7F-7F614AF5A4C7}"/>
              </a:ext>
            </a:extLst>
          </p:cNvPr>
          <p:cNvSpPr>
            <a:spLocks noChangeShapeType="1"/>
          </p:cNvSpPr>
          <p:nvPr/>
        </p:nvSpPr>
        <p:spPr bwMode="auto">
          <a:xfrm>
            <a:off x="0" y="6629400"/>
            <a:ext cx="9144000" cy="0"/>
          </a:xfrm>
          <a:prstGeom prst="line">
            <a:avLst/>
          </a:prstGeom>
          <a:noFill/>
          <a:ln w="0">
            <a:solidFill>
              <a:srgbClr val="00CC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8" name="Rectangle 25">
            <a:extLst>
              <a:ext uri="{FF2B5EF4-FFF2-40B4-BE49-F238E27FC236}">
                <a16:creationId xmlns:a16="http://schemas.microsoft.com/office/drawing/2014/main" id="{C25349F4-AD91-2DFF-CD00-1603024D286D}"/>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49" name="Rectangle 26">
            <a:extLst>
              <a:ext uri="{FF2B5EF4-FFF2-40B4-BE49-F238E27FC236}">
                <a16:creationId xmlns:a16="http://schemas.microsoft.com/office/drawing/2014/main" id="{61505305-4B2C-2FB5-C837-79EEBF25032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9" name="Rectangle 27">
            <a:extLst>
              <a:ext uri="{FF2B5EF4-FFF2-40B4-BE49-F238E27FC236}">
                <a16:creationId xmlns:a16="http://schemas.microsoft.com/office/drawing/2014/main" id="{F49F768A-0967-52B1-A970-1D2E777AF54D}"/>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Times" charset="0"/>
                <a:ea typeface="+mn-ea"/>
                <a:cs typeface="+mn-cs"/>
              </a:defRPr>
            </a:lvl1pPr>
          </a:lstStyle>
          <a:p>
            <a:pPr>
              <a:defRPr/>
            </a:pPr>
            <a:endParaRPr lang="en-US"/>
          </a:p>
        </p:txBody>
      </p:sp>
      <p:sp>
        <p:nvSpPr>
          <p:cNvPr id="3100" name="Rectangle 28">
            <a:extLst>
              <a:ext uri="{FF2B5EF4-FFF2-40B4-BE49-F238E27FC236}">
                <a16:creationId xmlns:a16="http://schemas.microsoft.com/office/drawing/2014/main" id="{9AA825D9-8780-9849-EEA4-47C09982B13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Times" charset="0"/>
                <a:ea typeface="+mn-ea"/>
                <a:cs typeface="+mn-cs"/>
              </a:defRPr>
            </a:lvl1pPr>
          </a:lstStyle>
          <a:p>
            <a:pPr>
              <a:defRPr/>
            </a:pPr>
            <a:endParaRPr lang="en-US"/>
          </a:p>
        </p:txBody>
      </p:sp>
      <p:sp>
        <p:nvSpPr>
          <p:cNvPr id="3101" name="Rectangle 29">
            <a:extLst>
              <a:ext uri="{FF2B5EF4-FFF2-40B4-BE49-F238E27FC236}">
                <a16:creationId xmlns:a16="http://schemas.microsoft.com/office/drawing/2014/main" id="{77584F98-1D69-2D4A-4ADD-8F269149B23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935DD42C-1E4E-5047-8B77-E727B48B76A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tiff"/></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tiff"/></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F798A593-35F0-1D83-CD6C-C01DD54E8DC7}"/>
              </a:ext>
            </a:extLst>
          </p:cNvPr>
          <p:cNvSpPr>
            <a:spLocks noGrp="1" noChangeArrowheads="1"/>
          </p:cNvSpPr>
          <p:nvPr>
            <p:ph type="title"/>
          </p:nvPr>
        </p:nvSpPr>
        <p:spPr/>
        <p:txBody>
          <a:bodyPr/>
          <a:lstStyle/>
          <a:p>
            <a:r>
              <a:rPr lang="en-US" altLang="en-US">
                <a:ea typeface="ＭＳ Ｐゴシック" panose="020B0600070205080204" pitchFamily="34" charset="-128"/>
              </a:rPr>
              <a:t>CS101</a:t>
            </a:r>
          </a:p>
        </p:txBody>
      </p:sp>
      <p:sp>
        <p:nvSpPr>
          <p:cNvPr id="15362" name="Content Placeholder 2">
            <a:extLst>
              <a:ext uri="{FF2B5EF4-FFF2-40B4-BE49-F238E27FC236}">
                <a16:creationId xmlns:a16="http://schemas.microsoft.com/office/drawing/2014/main" id="{52F72059-8410-A80B-AC64-3D65FA162B4C}"/>
              </a:ext>
            </a:extLst>
          </p:cNvPr>
          <p:cNvSpPr>
            <a:spLocks noGrp="1" noChangeArrowheads="1"/>
          </p:cNvSpPr>
          <p:nvPr>
            <p:ph idx="1"/>
          </p:nvPr>
        </p:nvSpPr>
        <p:spPr>
          <a:xfrm>
            <a:off x="1447800" y="2819400"/>
            <a:ext cx="6248400" cy="990600"/>
          </a:xfrm>
        </p:spPr>
        <p:txBody>
          <a:bodyPr/>
          <a:lstStyle/>
          <a:p>
            <a:pPr marL="0" indent="0" algn="ctr">
              <a:buFontTx/>
              <a:buNone/>
            </a:pPr>
            <a:r>
              <a:rPr lang="en-US" altLang="en-US">
                <a:ea typeface="ＭＳ Ｐゴシック" panose="020B0600070205080204" pitchFamily="34" charset="-128"/>
              </a:rPr>
              <a:t>How A Computer Works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2A9E319C-AA42-08C8-9F8F-53916230CBC9}"/>
              </a:ext>
            </a:extLst>
          </p:cNvPr>
          <p:cNvSpPr>
            <a:spLocks noGrp="1" noChangeArrowheads="1"/>
          </p:cNvSpPr>
          <p:nvPr>
            <p:ph type="title"/>
          </p:nvPr>
        </p:nvSpPr>
        <p:spPr>
          <a:xfrm>
            <a:off x="685800" y="381000"/>
            <a:ext cx="3657600" cy="838200"/>
          </a:xfrm>
        </p:spPr>
        <p:txBody>
          <a:bodyPr/>
          <a:lstStyle/>
          <a:p>
            <a:r>
              <a:rPr lang="en-US" altLang="en-US">
                <a:ea typeface="ＭＳ Ｐゴシック" panose="020B0600070205080204" pitchFamily="34" charset="-128"/>
              </a:rPr>
              <a:t>Hard Drives</a:t>
            </a:r>
          </a:p>
        </p:txBody>
      </p:sp>
      <p:pic>
        <p:nvPicPr>
          <p:cNvPr id="29698" name="Picture 3">
            <a:extLst>
              <a:ext uri="{FF2B5EF4-FFF2-40B4-BE49-F238E27FC236}">
                <a16:creationId xmlns:a16="http://schemas.microsoft.com/office/drawing/2014/main" id="{DC949B58-7F55-17B4-9310-5BE1CE759E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4538" y="280988"/>
            <a:ext cx="4140200"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4">
            <a:extLst>
              <a:ext uri="{FF2B5EF4-FFF2-40B4-BE49-F238E27FC236}">
                <a16:creationId xmlns:a16="http://schemas.microsoft.com/office/drawing/2014/main" id="{0116E3B6-3C5D-6540-FEAC-F30B9FE452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594100"/>
            <a:ext cx="4140200"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Box 6">
            <a:extLst>
              <a:ext uri="{FF2B5EF4-FFF2-40B4-BE49-F238E27FC236}">
                <a16:creationId xmlns:a16="http://schemas.microsoft.com/office/drawing/2014/main" id="{361D66C9-A4AA-C8C5-4A24-D86E2D38E273}"/>
              </a:ext>
            </a:extLst>
          </p:cNvPr>
          <p:cNvSpPr txBox="1">
            <a:spLocks noChangeArrowheads="1"/>
          </p:cNvSpPr>
          <p:nvPr/>
        </p:nvSpPr>
        <p:spPr bwMode="auto">
          <a:xfrm>
            <a:off x="6169025" y="4267200"/>
            <a:ext cx="9112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SSD</a:t>
            </a:r>
          </a:p>
          <a:p>
            <a:pPr>
              <a:spcBef>
                <a:spcPct val="0"/>
              </a:spcBef>
              <a:buFontTx/>
              <a:buNone/>
            </a:pPr>
            <a:r>
              <a:rPr lang="en-US" altLang="en-US" sz="2400"/>
              <a:t>Solid </a:t>
            </a:r>
          </a:p>
          <a:p>
            <a:pPr>
              <a:spcBef>
                <a:spcPct val="0"/>
              </a:spcBef>
              <a:buFontTx/>
              <a:buNone/>
            </a:pPr>
            <a:r>
              <a:rPr lang="en-US" altLang="en-US" sz="2400"/>
              <a:t>State</a:t>
            </a:r>
          </a:p>
          <a:p>
            <a:pPr>
              <a:spcBef>
                <a:spcPct val="0"/>
              </a:spcBef>
              <a:buFontTx/>
              <a:buNone/>
            </a:pPr>
            <a:r>
              <a:rPr lang="en-US" altLang="en-US" sz="2400"/>
              <a:t>Drive</a:t>
            </a:r>
          </a:p>
        </p:txBody>
      </p:sp>
      <p:sp>
        <p:nvSpPr>
          <p:cNvPr id="29701" name="TextBox 7">
            <a:extLst>
              <a:ext uri="{FF2B5EF4-FFF2-40B4-BE49-F238E27FC236}">
                <a16:creationId xmlns:a16="http://schemas.microsoft.com/office/drawing/2014/main" id="{EEC8E396-5B03-0F85-89A7-B333B7D8C510}"/>
              </a:ext>
            </a:extLst>
          </p:cNvPr>
          <p:cNvSpPr txBox="1">
            <a:spLocks noChangeArrowheads="1"/>
          </p:cNvSpPr>
          <p:nvPr/>
        </p:nvSpPr>
        <p:spPr bwMode="auto">
          <a:xfrm>
            <a:off x="1262063" y="1774825"/>
            <a:ext cx="21224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Magnetic Drive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F159E1EB-1A6A-00BC-63AF-8A997686D678}"/>
              </a:ext>
            </a:extLst>
          </p:cNvPr>
          <p:cNvSpPr>
            <a:spLocks noGrp="1" noChangeArrowheads="1"/>
          </p:cNvSpPr>
          <p:nvPr>
            <p:ph type="title"/>
          </p:nvPr>
        </p:nvSpPr>
        <p:spPr>
          <a:xfrm>
            <a:off x="685800" y="152400"/>
            <a:ext cx="7772400" cy="762000"/>
          </a:xfrm>
        </p:spPr>
        <p:txBody>
          <a:bodyPr/>
          <a:lstStyle/>
          <a:p>
            <a:pPr eaLnBrk="1" hangingPunct="1"/>
            <a:r>
              <a:rPr lang="en-US" altLang="en-US">
                <a:ea typeface="ＭＳ Ｐゴシック" panose="020B0600070205080204" pitchFamily="34" charset="-128"/>
              </a:rPr>
              <a:t>Process Parts</a:t>
            </a:r>
          </a:p>
        </p:txBody>
      </p:sp>
      <p:sp>
        <p:nvSpPr>
          <p:cNvPr id="30722" name="Rectangle 3">
            <a:extLst>
              <a:ext uri="{FF2B5EF4-FFF2-40B4-BE49-F238E27FC236}">
                <a16:creationId xmlns:a16="http://schemas.microsoft.com/office/drawing/2014/main" id="{95D1482D-9D83-530F-8A6A-5C888F1CB14E}"/>
              </a:ext>
            </a:extLst>
          </p:cNvPr>
          <p:cNvSpPr>
            <a:spLocks noGrp="1" noChangeArrowheads="1"/>
          </p:cNvSpPr>
          <p:nvPr>
            <p:ph type="body" idx="1"/>
          </p:nvPr>
        </p:nvSpPr>
        <p:spPr>
          <a:xfrm>
            <a:off x="685800" y="838200"/>
            <a:ext cx="7772400" cy="5867400"/>
          </a:xfrm>
        </p:spPr>
        <p:txBody>
          <a:bodyPr/>
          <a:lstStyle/>
          <a:p>
            <a:pPr eaLnBrk="1" hangingPunct="1">
              <a:lnSpc>
                <a:spcPct val="90000"/>
              </a:lnSpc>
            </a:pPr>
            <a:r>
              <a:rPr lang="en-US" altLang="en-US" sz="2800">
                <a:ea typeface="ＭＳ Ｐゴシック" panose="020B0600070205080204" pitchFamily="34" charset="-128"/>
              </a:rPr>
              <a:t>Everything plugs into the motherboard.</a:t>
            </a:r>
          </a:p>
          <a:p>
            <a:pPr eaLnBrk="1" hangingPunct="1">
              <a:lnSpc>
                <a:spcPct val="90000"/>
              </a:lnSpc>
            </a:pPr>
            <a:r>
              <a:rPr lang="en-US" altLang="en-US" sz="2800">
                <a:ea typeface="ＭＳ Ｐゴシック" panose="020B0600070205080204" pitchFamily="34" charset="-128"/>
              </a:rPr>
              <a:t>The  processor is where  0</a:t>
            </a:r>
            <a:r>
              <a:rPr lang="ja-JP" altLang="en-US" sz="2800">
                <a:ea typeface="ＭＳ Ｐゴシック" panose="020B0600070205080204" pitchFamily="34" charset="-128"/>
              </a:rPr>
              <a:t>’</a:t>
            </a:r>
            <a:r>
              <a:rPr lang="en-US" altLang="ja-JP" sz="2800">
                <a:ea typeface="ＭＳ Ｐゴシック" panose="020B0600070205080204" pitchFamily="34" charset="-128"/>
              </a:rPr>
              <a:t>s and 1</a:t>
            </a:r>
            <a:r>
              <a:rPr lang="ja-JP" altLang="en-US" sz="2800">
                <a:ea typeface="ＭＳ Ｐゴシック" panose="020B0600070205080204" pitchFamily="34" charset="-128"/>
              </a:rPr>
              <a:t>’</a:t>
            </a:r>
            <a:r>
              <a:rPr lang="en-US" altLang="ja-JP" sz="2800">
                <a:ea typeface="ＭＳ Ｐゴシック" panose="020B0600070205080204" pitchFamily="34" charset="-128"/>
              </a:rPr>
              <a:t>s change form.</a:t>
            </a:r>
          </a:p>
          <a:p>
            <a:pPr eaLnBrk="1" hangingPunct="1">
              <a:lnSpc>
                <a:spcPct val="90000"/>
              </a:lnSpc>
            </a:pPr>
            <a:r>
              <a:rPr lang="en-US" altLang="en-US" sz="2800">
                <a:ea typeface="ＭＳ Ｐゴシック" panose="020B0600070205080204" pitchFamily="34" charset="-128"/>
              </a:rPr>
              <a:t>RAM is where 0</a:t>
            </a:r>
            <a:r>
              <a:rPr lang="ja-JP" altLang="en-US" sz="2800">
                <a:ea typeface="ＭＳ Ｐゴシック" panose="020B0600070205080204" pitchFamily="34" charset="-128"/>
              </a:rPr>
              <a:t>’</a:t>
            </a:r>
            <a:r>
              <a:rPr lang="en-US" altLang="ja-JP" sz="2800">
                <a:ea typeface="ＭＳ Ｐゴシック" panose="020B0600070205080204" pitchFamily="34" charset="-128"/>
              </a:rPr>
              <a:t>s and 1</a:t>
            </a:r>
            <a:r>
              <a:rPr lang="ja-JP" altLang="en-US" sz="2800">
                <a:ea typeface="ＭＳ Ｐゴシック" panose="020B0600070205080204" pitchFamily="34" charset="-128"/>
              </a:rPr>
              <a:t>’</a:t>
            </a:r>
            <a:r>
              <a:rPr lang="en-US" altLang="ja-JP" sz="2800">
                <a:ea typeface="ＭＳ Ｐゴシック" panose="020B0600070205080204" pitchFamily="34" charset="-128"/>
              </a:rPr>
              <a:t>s hang out waiting to be sent to the processor.</a:t>
            </a:r>
          </a:p>
          <a:p>
            <a:pPr lvl="1" eaLnBrk="1" hangingPunct="1">
              <a:lnSpc>
                <a:spcPct val="90000"/>
              </a:lnSpc>
            </a:pPr>
            <a:r>
              <a:rPr lang="en-US" altLang="en-US" sz="2400">
                <a:ea typeface="ＭＳ Ｐゴシック" panose="020B0600070205080204" pitchFamily="34" charset="-128"/>
              </a:rPr>
              <a:t>The motherboard and the RAM are the two most important parts in the processing of 0</a:t>
            </a:r>
            <a:r>
              <a:rPr lang="ja-JP" altLang="en-US" sz="2400">
                <a:ea typeface="ＭＳ Ｐゴシック" panose="020B0600070205080204" pitchFamily="34" charset="-128"/>
              </a:rPr>
              <a:t>’</a:t>
            </a:r>
            <a:r>
              <a:rPr lang="en-US" altLang="ja-JP" sz="2400">
                <a:ea typeface="ＭＳ Ｐゴシック" panose="020B0600070205080204" pitchFamily="34" charset="-128"/>
              </a:rPr>
              <a:t>s and 1</a:t>
            </a:r>
            <a:r>
              <a:rPr lang="ja-JP" altLang="en-US" sz="2400">
                <a:ea typeface="ＭＳ Ｐゴシック" panose="020B0600070205080204" pitchFamily="34" charset="-128"/>
              </a:rPr>
              <a:t>’</a:t>
            </a:r>
            <a:r>
              <a:rPr lang="en-US" altLang="ja-JP" sz="2400">
                <a:ea typeface="ＭＳ Ｐゴシック" panose="020B0600070205080204" pitchFamily="34" charset="-128"/>
              </a:rPr>
              <a:t>s.</a:t>
            </a:r>
            <a:endParaRPr lang="en-US" altLang="en-US" sz="2400">
              <a:ea typeface="ＭＳ Ｐゴシック" panose="020B0600070205080204" pitchFamily="34" charset="-128"/>
            </a:endParaRPr>
          </a:p>
        </p:txBody>
      </p:sp>
      <p:pic>
        <p:nvPicPr>
          <p:cNvPr id="30723" name="Picture 4">
            <a:extLst>
              <a:ext uri="{FF2B5EF4-FFF2-40B4-BE49-F238E27FC236}">
                <a16:creationId xmlns:a16="http://schemas.microsoft.com/office/drawing/2014/main" id="{DB93B157-1F29-7C2A-DC73-06341A3A4F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950" y="2705100"/>
            <a:ext cx="7323138"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46D42723-63D3-9518-E308-6A269DE3E9D4}"/>
              </a:ext>
            </a:extLst>
          </p:cNvPr>
          <p:cNvSpPr>
            <a:spLocks noGrp="1" noChangeArrowheads="1"/>
          </p:cNvSpPr>
          <p:nvPr>
            <p:ph type="title"/>
          </p:nvPr>
        </p:nvSpPr>
        <p:spPr>
          <a:xfrm>
            <a:off x="685800" y="381000"/>
            <a:ext cx="7772400" cy="762000"/>
          </a:xfrm>
        </p:spPr>
        <p:txBody>
          <a:bodyPr/>
          <a:lstStyle/>
          <a:p>
            <a:r>
              <a:rPr lang="en-US" altLang="en-US">
                <a:ea typeface="ＭＳ Ｐゴシック" panose="020B0600070205080204" pitchFamily="34" charset="-128"/>
              </a:rPr>
              <a:t>Motherboard</a:t>
            </a:r>
          </a:p>
        </p:txBody>
      </p:sp>
      <p:pic>
        <p:nvPicPr>
          <p:cNvPr id="32770" name="Picture 3">
            <a:extLst>
              <a:ext uri="{FF2B5EF4-FFF2-40B4-BE49-F238E27FC236}">
                <a16:creationId xmlns:a16="http://schemas.microsoft.com/office/drawing/2014/main" id="{DFBB6C90-C31B-1AF2-529E-F9D5B56632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1600200"/>
            <a:ext cx="8339137"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Rectangle 3">
            <a:extLst>
              <a:ext uri="{FF2B5EF4-FFF2-40B4-BE49-F238E27FC236}">
                <a16:creationId xmlns:a16="http://schemas.microsoft.com/office/drawing/2014/main" id="{20E5C49F-015A-373B-F049-AD6F301AD13E}"/>
              </a:ext>
            </a:extLst>
          </p:cNvPr>
          <p:cNvSpPr>
            <a:spLocks noGrp="1" noChangeArrowheads="1"/>
          </p:cNvSpPr>
          <p:nvPr>
            <p:ph type="subTitle" idx="1"/>
          </p:nvPr>
        </p:nvSpPr>
        <p:spPr>
          <a:xfrm>
            <a:off x="996950" y="419100"/>
            <a:ext cx="2819400" cy="2438400"/>
          </a:xfrm>
        </p:spPr>
        <p:txBody>
          <a:bodyPr/>
          <a:lstStyle/>
          <a:p>
            <a:pPr eaLnBrk="1" hangingPunct="1"/>
            <a:r>
              <a:rPr lang="en-US" altLang="en-US">
                <a:ea typeface="ＭＳ Ｐゴシック" panose="020B0600070205080204" pitchFamily="34" charset="-128"/>
              </a:rPr>
              <a:t>CPU</a:t>
            </a:r>
          </a:p>
          <a:p>
            <a:pPr eaLnBrk="1" hangingPunct="1"/>
            <a:r>
              <a:rPr lang="en-US" altLang="en-US">
                <a:ea typeface="ＭＳ Ｐゴシック" panose="020B0600070205080204" pitchFamily="34" charset="-128"/>
              </a:rPr>
              <a:t>Central</a:t>
            </a:r>
          </a:p>
          <a:p>
            <a:pPr eaLnBrk="1" hangingPunct="1"/>
            <a:r>
              <a:rPr lang="en-US" altLang="en-US">
                <a:ea typeface="ＭＳ Ｐゴシック" panose="020B0600070205080204" pitchFamily="34" charset="-128"/>
              </a:rPr>
              <a:t>Processing </a:t>
            </a:r>
          </a:p>
          <a:p>
            <a:pPr eaLnBrk="1" hangingPunct="1"/>
            <a:r>
              <a:rPr lang="en-US" altLang="en-US">
                <a:ea typeface="ＭＳ Ｐゴシック" panose="020B0600070205080204" pitchFamily="34" charset="-128"/>
              </a:rPr>
              <a:t>Unit</a:t>
            </a:r>
          </a:p>
        </p:txBody>
      </p:sp>
      <p:pic>
        <p:nvPicPr>
          <p:cNvPr id="36866" name="Picture 4">
            <a:extLst>
              <a:ext uri="{FF2B5EF4-FFF2-40B4-BE49-F238E27FC236}">
                <a16:creationId xmlns:a16="http://schemas.microsoft.com/office/drawing/2014/main" id="{3F606FFD-57BF-ABF9-7B77-32E1AC31D2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950" y="2705100"/>
            <a:ext cx="7323138"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2">
            <a:extLst>
              <a:ext uri="{FF2B5EF4-FFF2-40B4-BE49-F238E27FC236}">
                <a16:creationId xmlns:a16="http://schemas.microsoft.com/office/drawing/2014/main" id="{BA9D1964-89F0-CA4E-A5EA-00764C6FCC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04800"/>
            <a:ext cx="2946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7" name="Rectangle 3">
            <a:extLst>
              <a:ext uri="{FF2B5EF4-FFF2-40B4-BE49-F238E27FC236}">
                <a16:creationId xmlns:a16="http://schemas.microsoft.com/office/drawing/2014/main" id="{7E7E024E-A896-FFE9-C7CF-B0707598B9A8}"/>
              </a:ext>
            </a:extLst>
          </p:cNvPr>
          <p:cNvSpPr>
            <a:spLocks noGrp="1" noChangeArrowheads="1"/>
          </p:cNvSpPr>
          <p:nvPr>
            <p:ph type="subTitle" idx="1"/>
          </p:nvPr>
        </p:nvSpPr>
        <p:spPr>
          <a:xfrm>
            <a:off x="290513" y="304800"/>
            <a:ext cx="3124200" cy="914400"/>
          </a:xfrm>
        </p:spPr>
        <p:txBody>
          <a:bodyPr/>
          <a:lstStyle/>
          <a:p>
            <a:pPr eaLnBrk="1" hangingPunct="1"/>
            <a:r>
              <a:rPr lang="en-US" altLang="en-US">
                <a:ea typeface="ＭＳ Ｐゴシック" panose="020B0600070205080204" pitchFamily="34" charset="-128"/>
              </a:rPr>
              <a:t>RAM</a:t>
            </a:r>
          </a:p>
          <a:p>
            <a:pPr eaLnBrk="1" hangingPunct="1"/>
            <a:r>
              <a:rPr lang="en-US" altLang="en-US">
                <a:ea typeface="ＭＳ Ｐゴシック" panose="020B0600070205080204" pitchFamily="34" charset="-128"/>
              </a:rPr>
              <a:t>Random</a:t>
            </a:r>
          </a:p>
          <a:p>
            <a:pPr eaLnBrk="1" hangingPunct="1"/>
            <a:r>
              <a:rPr lang="en-US" altLang="en-US">
                <a:ea typeface="ＭＳ Ｐゴシック" panose="020B0600070205080204" pitchFamily="34" charset="-128"/>
              </a:rPr>
              <a:t>Access</a:t>
            </a:r>
          </a:p>
          <a:p>
            <a:pPr eaLnBrk="1" hangingPunct="1"/>
            <a:r>
              <a:rPr lang="en-US" altLang="en-US">
                <a:ea typeface="ＭＳ Ｐゴシック" panose="020B0600070205080204" pitchFamily="34" charset="-128"/>
              </a:rPr>
              <a:t>Memory</a:t>
            </a:r>
          </a:p>
        </p:txBody>
      </p:sp>
      <p:pic>
        <p:nvPicPr>
          <p:cNvPr id="34818" name="Picture 4">
            <a:extLst>
              <a:ext uri="{FF2B5EF4-FFF2-40B4-BE49-F238E27FC236}">
                <a16:creationId xmlns:a16="http://schemas.microsoft.com/office/drawing/2014/main" id="{19F6C05D-A365-484F-FE11-050E5E760B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779713"/>
            <a:ext cx="7056438" cy="400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5">
            <a:extLst>
              <a:ext uri="{FF2B5EF4-FFF2-40B4-BE49-F238E27FC236}">
                <a16:creationId xmlns:a16="http://schemas.microsoft.com/office/drawing/2014/main" id="{AD618FCB-8EDB-A25C-D7C4-D67E4F0D82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76200"/>
            <a:ext cx="47244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4A7D9918-5F36-79D3-6104-D8714F88FEAD}"/>
              </a:ext>
            </a:extLst>
          </p:cNvPr>
          <p:cNvSpPr>
            <a:spLocks noGrp="1" noChangeArrowheads="1"/>
          </p:cNvSpPr>
          <p:nvPr>
            <p:ph type="title"/>
          </p:nvPr>
        </p:nvSpPr>
        <p:spPr>
          <a:xfrm>
            <a:off x="304800" y="304800"/>
            <a:ext cx="3810000" cy="1524000"/>
          </a:xfrm>
        </p:spPr>
        <p:txBody>
          <a:bodyPr/>
          <a:lstStyle/>
          <a:p>
            <a:r>
              <a:rPr lang="en-US" altLang="en-US">
                <a:ea typeface="ＭＳ Ｐゴシック" panose="020B0600070205080204" pitchFamily="34" charset="-128"/>
              </a:rPr>
              <a:t>Dedicated Graphics</a:t>
            </a:r>
          </a:p>
        </p:txBody>
      </p:sp>
      <p:pic>
        <p:nvPicPr>
          <p:cNvPr id="33794" name="Picture 3">
            <a:extLst>
              <a:ext uri="{FF2B5EF4-FFF2-40B4-BE49-F238E27FC236}">
                <a16:creationId xmlns:a16="http://schemas.microsoft.com/office/drawing/2014/main" id="{FAEE8814-90CD-D9AA-3A7E-54006A7482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8900" y="304800"/>
            <a:ext cx="3810000"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4">
            <a:extLst>
              <a:ext uri="{FF2B5EF4-FFF2-40B4-BE49-F238E27FC236}">
                <a16:creationId xmlns:a16="http://schemas.microsoft.com/office/drawing/2014/main" id="{773C242B-641A-1F0F-4BA6-60B1C7E6A3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950" y="2895600"/>
            <a:ext cx="7007225" cy="397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3">
            <a:extLst>
              <a:ext uri="{FF2B5EF4-FFF2-40B4-BE49-F238E27FC236}">
                <a16:creationId xmlns:a16="http://schemas.microsoft.com/office/drawing/2014/main" id="{FA82A589-289C-0C79-3CE5-05BEE19CD29B}"/>
              </a:ext>
            </a:extLst>
          </p:cNvPr>
          <p:cNvSpPr>
            <a:spLocks noGrp="1" noChangeArrowheads="1"/>
          </p:cNvSpPr>
          <p:nvPr>
            <p:ph type="body" idx="1"/>
          </p:nvPr>
        </p:nvSpPr>
        <p:spPr>
          <a:noFill/>
        </p:spPr>
        <p:txBody>
          <a:bodyPr/>
          <a:lstStyle/>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How do the zeros and ones change form in the processor?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026">
            <a:extLst>
              <a:ext uri="{FF2B5EF4-FFF2-40B4-BE49-F238E27FC236}">
                <a16:creationId xmlns:a16="http://schemas.microsoft.com/office/drawing/2014/main" id="{D87404E1-A17B-8D55-BB58-7486F1AE872D}"/>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Why do we want to know this?</a:t>
            </a:r>
          </a:p>
        </p:txBody>
      </p:sp>
      <p:sp>
        <p:nvSpPr>
          <p:cNvPr id="39938" name="Rectangle 1027">
            <a:extLst>
              <a:ext uri="{FF2B5EF4-FFF2-40B4-BE49-F238E27FC236}">
                <a16:creationId xmlns:a16="http://schemas.microsoft.com/office/drawing/2014/main" id="{A3A43CE1-CB2D-1767-0C3B-449BDCDD0D1C}"/>
              </a:ext>
            </a:extLst>
          </p:cNvPr>
          <p:cNvSpPr>
            <a:spLocks noGrp="1" noChangeArrowheads="1"/>
          </p:cNvSpPr>
          <p:nvPr>
            <p:ph type="body" idx="1"/>
          </p:nvPr>
        </p:nvSpPr>
        <p:spPr/>
        <p:txBody>
          <a:bodyPr/>
          <a:lstStyle/>
          <a:p>
            <a:pPr eaLnBrk="1" hangingPunct="1"/>
            <a:r>
              <a:rPr lang="en-US" altLang="en-US">
                <a:ea typeface="ＭＳ Ｐゴシック" panose="020B0600070205080204" pitchFamily="34" charset="-128"/>
              </a:rPr>
              <a:t>We want to know this because the processor is one of the most important inventions of all time</a:t>
            </a: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We want to be amongst the few people in the world to know the basics of this important invention (and it will be on the quiz)</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F91A4834-E75C-1215-1D5B-9BE9163EE8D3}"/>
              </a:ext>
            </a:extLst>
          </p:cNvPr>
          <p:cNvSpPr>
            <a:spLocks noGrp="1" noChangeArrowheads="1"/>
          </p:cNvSpPr>
          <p:nvPr>
            <p:ph type="title"/>
          </p:nvPr>
        </p:nvSpPr>
        <p:spPr>
          <a:xfrm>
            <a:off x="609600" y="0"/>
            <a:ext cx="7848600" cy="2133600"/>
          </a:xfrm>
        </p:spPr>
        <p:txBody>
          <a:bodyPr/>
          <a:lstStyle/>
          <a:p>
            <a:pPr eaLnBrk="1" hangingPunct="1"/>
            <a:r>
              <a:rPr lang="en-US" altLang="en-US">
                <a:ea typeface="ＭＳ Ｐゴシック" panose="020B0600070205080204" pitchFamily="34" charset="-128"/>
              </a:rPr>
              <a:t>The basic on/off switches of a processor are arranged to form logic gates</a:t>
            </a:r>
          </a:p>
        </p:txBody>
      </p:sp>
      <p:sp>
        <p:nvSpPr>
          <p:cNvPr id="21507" name="Rectangle 3">
            <a:extLst>
              <a:ext uri="{FF2B5EF4-FFF2-40B4-BE49-F238E27FC236}">
                <a16:creationId xmlns:a16="http://schemas.microsoft.com/office/drawing/2014/main" id="{18654DE0-712B-4A43-2EC3-465A83AEDCA9}"/>
              </a:ext>
            </a:extLst>
          </p:cNvPr>
          <p:cNvSpPr>
            <a:spLocks noGrp="1" noChangeArrowheads="1"/>
          </p:cNvSpPr>
          <p:nvPr>
            <p:ph type="body" idx="1"/>
          </p:nvPr>
        </p:nvSpPr>
        <p:spPr>
          <a:xfrm>
            <a:off x="685800" y="2209800"/>
            <a:ext cx="7772400" cy="4419600"/>
          </a:xfrm>
        </p:spPr>
        <p:txBody>
          <a:bodyPr/>
          <a:lstStyle/>
          <a:p>
            <a:pPr eaLnBrk="1" hangingPunct="1">
              <a:lnSpc>
                <a:spcPct val="90000"/>
              </a:lnSpc>
            </a:pPr>
            <a:r>
              <a:rPr lang="en-US" altLang="en-US">
                <a:ea typeface="ＭＳ Ｐゴシック" panose="020B0600070205080204" pitchFamily="34" charset="-128"/>
              </a:rPr>
              <a:t>In logic gates 0 = false and 1 = true</a:t>
            </a:r>
          </a:p>
          <a:p>
            <a:pPr lvl="1" eaLnBrk="1" hangingPunct="1">
              <a:lnSpc>
                <a:spcPct val="90000"/>
              </a:lnSpc>
            </a:pPr>
            <a:r>
              <a:rPr lang="en-US" altLang="en-US">
                <a:ea typeface="ＭＳ Ｐゴシック" panose="020B0600070205080204" pitchFamily="34" charset="-128"/>
              </a:rPr>
              <a:t>Another way to think about it is:</a:t>
            </a:r>
          </a:p>
          <a:p>
            <a:pPr lvl="2" eaLnBrk="1" hangingPunct="1">
              <a:lnSpc>
                <a:spcPct val="90000"/>
              </a:lnSpc>
            </a:pPr>
            <a:r>
              <a:rPr lang="en-US" altLang="en-US">
                <a:ea typeface="ＭＳ Ｐゴシック" panose="020B0600070205080204" pitchFamily="34" charset="-128"/>
              </a:rPr>
              <a:t>Switch off = 0 = false    Switch on = 1 = true</a:t>
            </a:r>
          </a:p>
          <a:p>
            <a:pPr eaLnBrk="1" hangingPunct="1">
              <a:lnSpc>
                <a:spcPct val="90000"/>
              </a:lnSpc>
            </a:pPr>
            <a:endParaRPr lang="en-US" altLang="en-US">
              <a:ea typeface="ＭＳ Ｐゴシック" panose="020B0600070205080204" pitchFamily="34" charset="-128"/>
            </a:endParaRPr>
          </a:p>
          <a:p>
            <a:pPr eaLnBrk="1" hangingPunct="1">
              <a:lnSpc>
                <a:spcPct val="90000"/>
              </a:lnSpc>
            </a:pPr>
            <a:r>
              <a:rPr lang="en-US" altLang="en-US">
                <a:ea typeface="ＭＳ Ｐゴシック" panose="020B0600070205080204" pitchFamily="34" charset="-128"/>
              </a:rPr>
              <a:t>Four basic logic gates are:</a:t>
            </a:r>
          </a:p>
          <a:p>
            <a:pPr lvl="1" eaLnBrk="1" hangingPunct="1">
              <a:lnSpc>
                <a:spcPct val="90000"/>
              </a:lnSpc>
            </a:pPr>
            <a:r>
              <a:rPr lang="en-US" altLang="en-US">
                <a:ea typeface="ＭＳ Ｐゴシック" panose="020B0600070205080204" pitchFamily="34" charset="-128"/>
              </a:rPr>
              <a:t>AND gate</a:t>
            </a:r>
          </a:p>
          <a:p>
            <a:pPr lvl="1" eaLnBrk="1" hangingPunct="1">
              <a:lnSpc>
                <a:spcPct val="90000"/>
              </a:lnSpc>
            </a:pPr>
            <a:r>
              <a:rPr lang="en-US" altLang="en-US">
                <a:ea typeface="ＭＳ Ｐゴシック" panose="020B0600070205080204" pitchFamily="34" charset="-128"/>
              </a:rPr>
              <a:t>OR gate</a:t>
            </a:r>
          </a:p>
          <a:p>
            <a:pPr lvl="1" eaLnBrk="1" hangingPunct="1">
              <a:lnSpc>
                <a:spcPct val="90000"/>
              </a:lnSpc>
            </a:pPr>
            <a:r>
              <a:rPr lang="en-US" altLang="en-US">
                <a:ea typeface="ＭＳ Ｐゴシック" panose="020B0600070205080204" pitchFamily="34" charset="-128"/>
              </a:rPr>
              <a:t>XOR gate</a:t>
            </a:r>
          </a:p>
          <a:p>
            <a:pPr lvl="1" eaLnBrk="1" hangingPunct="1">
              <a:lnSpc>
                <a:spcPct val="90000"/>
              </a:lnSpc>
            </a:pPr>
            <a:r>
              <a:rPr lang="en-US" altLang="en-US">
                <a:ea typeface="ＭＳ Ｐゴシック" panose="020B0600070205080204" pitchFamily="34" charset="-128"/>
              </a:rPr>
              <a:t>Inverter (NOT) gate</a:t>
            </a:r>
            <a:endParaRPr lang="en-US" altLang="en-US" sz="240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 calcmode="lin" valueType="num">
                                      <p:cBhvr additive="base">
                                        <p:cTn id="7" dur="500" fill="hold"/>
                                        <p:tgtEl>
                                          <p:spTgt spid="215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50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par>
                                <p:cTn id="9" presetID="2" presetClass="entr" presetSubtype="8" fill="hold" grpId="0" nodeType="withEffect">
                                  <p:stCondLst>
                                    <p:cond delay="0"/>
                                  </p:stCondLst>
                                  <p:childTnLst>
                                    <p:set>
                                      <p:cBhvr>
                                        <p:cTn id="10" dur="1" fill="hold">
                                          <p:stCondLst>
                                            <p:cond delay="0"/>
                                          </p:stCondLst>
                                        </p:cTn>
                                        <p:tgtEl>
                                          <p:spTgt spid="21507">
                                            <p:txEl>
                                              <p:pRg st="1" end="1"/>
                                            </p:txEl>
                                          </p:spTgt>
                                        </p:tgtEl>
                                        <p:attrNameLst>
                                          <p:attrName>style.visibility</p:attrName>
                                        </p:attrNameLst>
                                      </p:cBhvr>
                                      <p:to>
                                        <p:strVal val="visible"/>
                                      </p:to>
                                    </p:set>
                                    <p:anim calcmode="lin" valueType="num">
                                      <p:cBhvr additive="base">
                                        <p:cTn id="11" dur="500" fill="hold"/>
                                        <p:tgtEl>
                                          <p:spTgt spid="21507">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150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Whoosh"/>
                                        </p:tgtEl>
                                      </p:cMediaNode>
                                    </p:audio>
                                  </p:subTnLst>
                                </p:cTn>
                              </p:par>
                              <p:par>
                                <p:cTn id="13" presetID="2" presetClass="entr" presetSubtype="8" fill="hold" grpId="0" nodeType="withEffect">
                                  <p:stCondLst>
                                    <p:cond delay="0"/>
                                  </p:stCondLst>
                                  <p:childTnLst>
                                    <p:set>
                                      <p:cBhvr>
                                        <p:cTn id="14" dur="1" fill="hold">
                                          <p:stCondLst>
                                            <p:cond delay="0"/>
                                          </p:stCondLst>
                                        </p:cTn>
                                        <p:tgtEl>
                                          <p:spTgt spid="21507">
                                            <p:txEl>
                                              <p:pRg st="2" end="2"/>
                                            </p:txEl>
                                          </p:spTgt>
                                        </p:tgtEl>
                                        <p:attrNameLst>
                                          <p:attrName>style.visibility</p:attrName>
                                        </p:attrNameLst>
                                      </p:cBhvr>
                                      <p:to>
                                        <p:strVal val="visible"/>
                                      </p:to>
                                    </p:set>
                                    <p:anim calcmode="lin" valueType="num">
                                      <p:cBhvr additive="base">
                                        <p:cTn id="15" dur="500" fill="hold"/>
                                        <p:tgtEl>
                                          <p:spTgt spid="21507">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150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1507">
                                            <p:txEl>
                                              <p:pRg st="4" end="4"/>
                                            </p:txEl>
                                          </p:spTgt>
                                        </p:tgtEl>
                                        <p:attrNameLst>
                                          <p:attrName>style.visibility</p:attrName>
                                        </p:attrNameLst>
                                      </p:cBhvr>
                                      <p:to>
                                        <p:strVal val="visible"/>
                                      </p:to>
                                    </p:set>
                                    <p:anim calcmode="lin" valueType="num">
                                      <p:cBhvr additive="base">
                                        <p:cTn id="21" dur="500" fill="hold"/>
                                        <p:tgtEl>
                                          <p:spTgt spid="21507">
                                            <p:txEl>
                                              <p:pRg st="4" end="4"/>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1507">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Whoosh"/>
                                        </p:tgtEl>
                                      </p:cMediaNode>
                                    </p:audio>
                                  </p:subTnLst>
                                </p:cTn>
                              </p:par>
                              <p:par>
                                <p:cTn id="23" presetID="2" presetClass="entr" presetSubtype="8" fill="hold" grpId="0" nodeType="withEffect">
                                  <p:stCondLst>
                                    <p:cond delay="0"/>
                                  </p:stCondLst>
                                  <p:childTnLst>
                                    <p:set>
                                      <p:cBhvr>
                                        <p:cTn id="24" dur="1" fill="hold">
                                          <p:stCondLst>
                                            <p:cond delay="0"/>
                                          </p:stCondLst>
                                        </p:cTn>
                                        <p:tgtEl>
                                          <p:spTgt spid="21507">
                                            <p:txEl>
                                              <p:pRg st="5" end="5"/>
                                            </p:txEl>
                                          </p:spTgt>
                                        </p:tgtEl>
                                        <p:attrNameLst>
                                          <p:attrName>style.visibility</p:attrName>
                                        </p:attrNameLst>
                                      </p:cBhvr>
                                      <p:to>
                                        <p:strVal val="visible"/>
                                      </p:to>
                                    </p:set>
                                    <p:anim calcmode="lin" valueType="num">
                                      <p:cBhvr additive="base">
                                        <p:cTn id="25" dur="500" fill="hold"/>
                                        <p:tgtEl>
                                          <p:spTgt spid="21507">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1507">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
                                        </p:tgtEl>
                                      </p:cMediaNode>
                                    </p:audio>
                                  </p:subTnLst>
                                </p:cTn>
                              </p:par>
                              <p:par>
                                <p:cTn id="27" presetID="2" presetClass="entr" presetSubtype="8" fill="hold" grpId="0" nodeType="withEffect">
                                  <p:stCondLst>
                                    <p:cond delay="0"/>
                                  </p:stCondLst>
                                  <p:childTnLst>
                                    <p:set>
                                      <p:cBhvr>
                                        <p:cTn id="28" dur="1" fill="hold">
                                          <p:stCondLst>
                                            <p:cond delay="0"/>
                                          </p:stCondLst>
                                        </p:cTn>
                                        <p:tgtEl>
                                          <p:spTgt spid="21507">
                                            <p:txEl>
                                              <p:pRg st="6" end="6"/>
                                            </p:txEl>
                                          </p:spTgt>
                                        </p:tgtEl>
                                        <p:attrNameLst>
                                          <p:attrName>style.visibility</p:attrName>
                                        </p:attrNameLst>
                                      </p:cBhvr>
                                      <p:to>
                                        <p:strVal val="visible"/>
                                      </p:to>
                                    </p:set>
                                    <p:anim calcmode="lin" valueType="num">
                                      <p:cBhvr additive="base">
                                        <p:cTn id="29" dur="500" fill="hold"/>
                                        <p:tgtEl>
                                          <p:spTgt spid="21507">
                                            <p:txEl>
                                              <p:pRg st="6" end="6"/>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1507">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Whoosh"/>
                                        </p:tgtEl>
                                      </p:cMediaNode>
                                    </p:audio>
                                  </p:subTnLst>
                                </p:cTn>
                              </p:par>
                              <p:par>
                                <p:cTn id="31" presetID="2" presetClass="entr" presetSubtype="8" fill="hold" grpId="0" nodeType="withEffect">
                                  <p:stCondLst>
                                    <p:cond delay="0"/>
                                  </p:stCondLst>
                                  <p:childTnLst>
                                    <p:set>
                                      <p:cBhvr>
                                        <p:cTn id="32" dur="1" fill="hold">
                                          <p:stCondLst>
                                            <p:cond delay="0"/>
                                          </p:stCondLst>
                                        </p:cTn>
                                        <p:tgtEl>
                                          <p:spTgt spid="21507">
                                            <p:txEl>
                                              <p:pRg st="7" end="7"/>
                                            </p:txEl>
                                          </p:spTgt>
                                        </p:tgtEl>
                                        <p:attrNameLst>
                                          <p:attrName>style.visibility</p:attrName>
                                        </p:attrNameLst>
                                      </p:cBhvr>
                                      <p:to>
                                        <p:strVal val="visible"/>
                                      </p:to>
                                    </p:set>
                                    <p:anim calcmode="lin" valueType="num">
                                      <p:cBhvr additive="base">
                                        <p:cTn id="33" dur="500" fill="hold"/>
                                        <p:tgtEl>
                                          <p:spTgt spid="21507">
                                            <p:txEl>
                                              <p:pRg st="7" end="7"/>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21507">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Whoosh"/>
                                        </p:tgtEl>
                                      </p:cMediaNode>
                                    </p:audio>
                                  </p:subTnLst>
                                </p:cTn>
                              </p:par>
                              <p:par>
                                <p:cTn id="35" presetID="2" presetClass="entr" presetSubtype="8" fill="hold" grpId="0" nodeType="withEffect">
                                  <p:stCondLst>
                                    <p:cond delay="0"/>
                                  </p:stCondLst>
                                  <p:childTnLst>
                                    <p:set>
                                      <p:cBhvr>
                                        <p:cTn id="36" dur="1" fill="hold">
                                          <p:stCondLst>
                                            <p:cond delay="0"/>
                                          </p:stCondLst>
                                        </p:cTn>
                                        <p:tgtEl>
                                          <p:spTgt spid="21507">
                                            <p:txEl>
                                              <p:pRg st="8" end="8"/>
                                            </p:txEl>
                                          </p:spTgt>
                                        </p:tgtEl>
                                        <p:attrNameLst>
                                          <p:attrName>style.visibility</p:attrName>
                                        </p:attrNameLst>
                                      </p:cBhvr>
                                      <p:to>
                                        <p:strVal val="visible"/>
                                      </p:to>
                                    </p:set>
                                    <p:anim calcmode="lin" valueType="num">
                                      <p:cBhvr additive="base">
                                        <p:cTn id="37" dur="500" fill="hold"/>
                                        <p:tgtEl>
                                          <p:spTgt spid="21507">
                                            <p:txEl>
                                              <p:pRg st="8" end="8"/>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1507">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66ABCBD-B8B9-CC6E-7281-31CD33EBFDC4}"/>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AND Gate Output</a:t>
            </a:r>
          </a:p>
        </p:txBody>
      </p:sp>
      <p:pic>
        <p:nvPicPr>
          <p:cNvPr id="41986" name="Picture 5">
            <a:extLst>
              <a:ext uri="{FF2B5EF4-FFF2-40B4-BE49-F238E27FC236}">
                <a16:creationId xmlns:a16="http://schemas.microsoft.com/office/drawing/2014/main" id="{0B92ED76-A75B-7A3A-49A2-3BA7B2E37D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0" y="2047875"/>
            <a:ext cx="3429000"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5538FB0D-FF31-8262-F709-8F8AA990E526}"/>
              </a:ext>
            </a:extLst>
          </p:cNvPr>
          <p:cNvSpPr>
            <a:spLocks noGrp="1" noChangeArrowheads="1"/>
          </p:cNvSpPr>
          <p:nvPr>
            <p:ph type="title"/>
          </p:nvPr>
        </p:nvSpPr>
        <p:spPr>
          <a:xfrm>
            <a:off x="685800" y="0"/>
            <a:ext cx="7772400" cy="1143000"/>
          </a:xfrm>
        </p:spPr>
        <p:txBody>
          <a:bodyPr/>
          <a:lstStyle/>
          <a:p>
            <a:pPr eaLnBrk="1" hangingPunct="1"/>
            <a:r>
              <a:rPr lang="en-US" altLang="en-US">
                <a:ea typeface="ＭＳ Ｐゴシック" panose="020B0600070205080204" pitchFamily="34" charset="-128"/>
              </a:rPr>
              <a:t>What we know!</a:t>
            </a:r>
          </a:p>
        </p:txBody>
      </p:sp>
      <p:sp>
        <p:nvSpPr>
          <p:cNvPr id="16386" name="Rectangle 3">
            <a:extLst>
              <a:ext uri="{FF2B5EF4-FFF2-40B4-BE49-F238E27FC236}">
                <a16:creationId xmlns:a16="http://schemas.microsoft.com/office/drawing/2014/main" id="{58394355-D9E4-6190-7A27-DE7677F171FD}"/>
              </a:ext>
            </a:extLst>
          </p:cNvPr>
          <p:cNvSpPr>
            <a:spLocks noGrp="1" noChangeArrowheads="1"/>
          </p:cNvSpPr>
          <p:nvPr>
            <p:ph type="body" idx="1"/>
          </p:nvPr>
        </p:nvSpPr>
        <p:spPr>
          <a:xfrm>
            <a:off x="685800" y="1066800"/>
            <a:ext cx="8001000" cy="5029200"/>
          </a:xfrm>
        </p:spPr>
        <p:txBody>
          <a:bodyPr/>
          <a:lstStyle/>
          <a:p>
            <a:pPr eaLnBrk="1" hangingPunct="1"/>
            <a:r>
              <a:rPr lang="en-US" altLang="en-US">
                <a:ea typeface="ＭＳ Ｐゴシック" panose="020B0600070205080204" pitchFamily="34" charset="-128"/>
              </a:rPr>
              <a:t>To be a computer it needs to do four things:</a:t>
            </a:r>
          </a:p>
          <a:p>
            <a:pPr lvl="1" eaLnBrk="1" hangingPunct="1"/>
            <a:r>
              <a:rPr lang="en-US" altLang="en-US">
                <a:ea typeface="ＭＳ Ｐゴシック" panose="020B0600070205080204" pitchFamily="34" charset="-128"/>
              </a:rPr>
              <a:t>1 Input</a:t>
            </a:r>
          </a:p>
          <a:p>
            <a:pPr lvl="1" eaLnBrk="1" hangingPunct="1"/>
            <a:r>
              <a:rPr lang="en-US" altLang="en-US">
                <a:ea typeface="ＭＳ Ｐゴシック" panose="020B0600070205080204" pitchFamily="34" charset="-128"/>
              </a:rPr>
              <a:t>2 Process</a:t>
            </a:r>
          </a:p>
          <a:p>
            <a:pPr lvl="1" eaLnBrk="1" hangingPunct="1"/>
            <a:r>
              <a:rPr lang="en-US" altLang="en-US">
                <a:ea typeface="ＭＳ Ｐゴシック" panose="020B0600070205080204" pitchFamily="34" charset="-128"/>
              </a:rPr>
              <a:t>3 Output</a:t>
            </a:r>
          </a:p>
          <a:p>
            <a:pPr lvl="1" eaLnBrk="1" hangingPunct="1"/>
            <a:r>
              <a:rPr lang="en-US" altLang="en-US">
                <a:ea typeface="ＭＳ Ｐゴシック" panose="020B0600070205080204" pitchFamily="34" charset="-128"/>
              </a:rPr>
              <a:t>4 Store</a:t>
            </a:r>
          </a:p>
          <a:p>
            <a:pPr eaLnBrk="1" hangingPunct="1"/>
            <a:r>
              <a:rPr lang="en-US" altLang="en-US">
                <a:ea typeface="ＭＳ Ｐゴシック" panose="020B0600070205080204" pitchFamily="34" charset="-128"/>
              </a:rPr>
              <a:t>We might already know a lot about three of these requirements.</a:t>
            </a:r>
          </a:p>
          <a:p>
            <a:pPr eaLnBrk="1" hangingPunct="1"/>
            <a:r>
              <a:rPr lang="en-US" altLang="en-US">
                <a:ea typeface="ＭＳ Ｐゴシック" panose="020B0600070205080204" pitchFamily="34" charset="-128"/>
              </a:rPr>
              <a:t>The second, process, we might be a little sketchy.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C63A2B00-EEFB-493D-6D4E-CA2541CBFC4F}"/>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OR Gate Output</a:t>
            </a:r>
          </a:p>
        </p:txBody>
      </p:sp>
      <p:pic>
        <p:nvPicPr>
          <p:cNvPr id="43010" name="Picture 4">
            <a:extLst>
              <a:ext uri="{FF2B5EF4-FFF2-40B4-BE49-F238E27FC236}">
                <a16:creationId xmlns:a16="http://schemas.microsoft.com/office/drawing/2014/main" id="{EB77EDF1-87A8-FC26-2BE0-07CD584FED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0" y="1905000"/>
            <a:ext cx="3429000"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F3E3242C-C506-921C-88D4-B0FA24C0A218}"/>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XOR Gate Output</a:t>
            </a:r>
          </a:p>
        </p:txBody>
      </p:sp>
      <p:pic>
        <p:nvPicPr>
          <p:cNvPr id="44034" name="Picture 4">
            <a:extLst>
              <a:ext uri="{FF2B5EF4-FFF2-40B4-BE49-F238E27FC236}">
                <a16:creationId xmlns:a16="http://schemas.microsoft.com/office/drawing/2014/main" id="{AF902FE9-C7B5-41FB-C86E-69E5D4110C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2514600"/>
            <a:ext cx="2971800" cy="391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E8FEE5E3-444B-2ECD-C07B-68463F151F40}"/>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Inverter (NOT) Gate Output</a:t>
            </a:r>
          </a:p>
        </p:txBody>
      </p:sp>
      <p:pic>
        <p:nvPicPr>
          <p:cNvPr id="45058" name="Picture 4">
            <a:extLst>
              <a:ext uri="{FF2B5EF4-FFF2-40B4-BE49-F238E27FC236}">
                <a16:creationId xmlns:a16="http://schemas.microsoft.com/office/drawing/2014/main" id="{FEDB79CC-CAF7-39E2-00C4-832FAA429B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2362200"/>
            <a:ext cx="27432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D44BF25C-E056-E76E-E8A7-B00DB46E0EBE}"/>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Using logic gates…</a:t>
            </a:r>
          </a:p>
        </p:txBody>
      </p:sp>
      <p:sp>
        <p:nvSpPr>
          <p:cNvPr id="30723" name="Rectangle 3">
            <a:extLst>
              <a:ext uri="{FF2B5EF4-FFF2-40B4-BE49-F238E27FC236}">
                <a16:creationId xmlns:a16="http://schemas.microsoft.com/office/drawing/2014/main" id="{512134AA-F9E3-1019-5A37-ADB72E6E8555}"/>
              </a:ext>
            </a:extLst>
          </p:cNvPr>
          <p:cNvSpPr>
            <a:spLocks noGrp="1" noChangeArrowheads="1"/>
          </p:cNvSpPr>
          <p:nvPr>
            <p:ph type="body" idx="1"/>
          </p:nvPr>
        </p:nvSpPr>
        <p:spPr/>
        <p:txBody>
          <a:bodyPr/>
          <a:lstStyle/>
          <a:p>
            <a:pPr eaLnBrk="1" hangingPunct="1"/>
            <a:r>
              <a:rPr lang="mr-IN" altLang="en-US">
                <a:ea typeface="ＭＳ Ｐゴシック" panose="020B0600070205080204" pitchFamily="34" charset="-128"/>
              </a:rPr>
              <a:t>…</a:t>
            </a:r>
            <a:r>
              <a:rPr lang="en-US" altLang="en-US">
                <a:ea typeface="ＭＳ Ｐゴシック" panose="020B0600070205080204" pitchFamily="34" charset="-128"/>
              </a:rPr>
              <a:t> the four basic gates can be combined to make other gates (NAND, NOR, and XNOR).</a:t>
            </a: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 zeros and ones can go into the processor and change into different zeros and ones.</a:t>
            </a: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 the processor can perform basic arithmetic and logic operations.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0723">
                                            <p:txEl>
                                              <p:pRg st="2" end="2"/>
                                            </p:txEl>
                                          </p:spTgt>
                                        </p:tgtEl>
                                        <p:attrNameLst>
                                          <p:attrName>style.visibility</p:attrName>
                                        </p:attrNameLst>
                                      </p:cBhvr>
                                      <p:to>
                                        <p:strVal val="visible"/>
                                      </p:to>
                                    </p:set>
                                    <p:anim calcmode="lin" valueType="num">
                                      <p:cBhvr additive="base">
                                        <p:cTn id="13" dur="500" fill="hold"/>
                                        <p:tgtEl>
                                          <p:spTgt spid="3072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072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0723">
                                            <p:txEl>
                                              <p:pRg st="4" end="4"/>
                                            </p:txEl>
                                          </p:spTgt>
                                        </p:tgtEl>
                                        <p:attrNameLst>
                                          <p:attrName>style.visibility</p:attrName>
                                        </p:attrNameLst>
                                      </p:cBhvr>
                                      <p:to>
                                        <p:strVal val="visible"/>
                                      </p:to>
                                    </p:set>
                                    <p:anim calcmode="lin" valueType="num">
                                      <p:cBhvr additive="base">
                                        <p:cTn id="19" dur="500" fill="hold"/>
                                        <p:tgtEl>
                                          <p:spTgt spid="3072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0723">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8DCB7825-124F-28E3-C365-A514921AB38E}"/>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Which means…</a:t>
            </a:r>
          </a:p>
        </p:txBody>
      </p:sp>
      <p:sp>
        <p:nvSpPr>
          <p:cNvPr id="31747" name="Rectangle 3">
            <a:extLst>
              <a:ext uri="{FF2B5EF4-FFF2-40B4-BE49-F238E27FC236}">
                <a16:creationId xmlns:a16="http://schemas.microsoft.com/office/drawing/2014/main" id="{2FDE879F-D9F4-BD73-AA33-78AA9D585549}"/>
              </a:ext>
            </a:extLst>
          </p:cNvPr>
          <p:cNvSpPr>
            <a:spLocks noGrp="1" noChangeArrowheads="1"/>
          </p:cNvSpPr>
          <p:nvPr>
            <p:ph type="body" idx="1"/>
          </p:nvPr>
        </p:nvSpPr>
        <p:spPr>
          <a:xfrm>
            <a:off x="685800" y="838200"/>
            <a:ext cx="7772400" cy="6019800"/>
          </a:xfrm>
        </p:spPr>
        <p:txBody>
          <a:bodyPr/>
          <a:lstStyle/>
          <a:p>
            <a:pPr eaLnBrk="1" hangingPunct="1">
              <a:buFontTx/>
              <a:buNone/>
            </a:pPr>
            <a:r>
              <a:rPr lang="en-US" altLang="en-US" sz="2800">
                <a:ea typeface="ＭＳ Ｐゴシック" panose="020B0600070205080204" pitchFamily="34" charset="-128"/>
              </a:rPr>
              <a:t>    </a:t>
            </a:r>
          </a:p>
          <a:p>
            <a:pPr eaLnBrk="1" hangingPunct="1">
              <a:buFontTx/>
              <a:buNone/>
            </a:pPr>
            <a:r>
              <a:rPr lang="en-US" altLang="en-US" sz="2800">
                <a:ea typeface="ＭＳ Ｐゴシック" panose="020B0600070205080204" pitchFamily="34" charset="-128"/>
              </a:rPr>
              <a:t> </a:t>
            </a:r>
            <a:r>
              <a:rPr lang="en-US" altLang="en-US" sz="3600">
                <a:ea typeface="ＭＳ Ｐゴシック" panose="020B0600070205080204" pitchFamily="34" charset="-128"/>
              </a:rPr>
              <a:t>… everything your computer does (email, instant message, play games, listen to music, play video, word process, etc) must be broken down into basic arithmetic and logic operations which is accomplished by running zeros and ones through the logic gates found in a processor.</a:t>
            </a:r>
            <a:endParaRPr lang="en-US" altLang="en-US" sz="280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 calcmode="lin" valueType="num">
                                      <p:cBhvr additive="base">
                                        <p:cTn id="7" dur="500" fill="hold"/>
                                        <p:tgtEl>
                                          <p:spTgt spid="317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74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747">
                                            <p:txEl>
                                              <p:pRg st="1" end="1"/>
                                            </p:txEl>
                                          </p:spTgt>
                                        </p:tgtEl>
                                        <p:attrNameLst>
                                          <p:attrName>style.visibility</p:attrName>
                                        </p:attrNameLst>
                                      </p:cBhvr>
                                      <p:to>
                                        <p:strVal val="visible"/>
                                      </p:to>
                                    </p:set>
                                    <p:anim calcmode="lin" valueType="num">
                                      <p:cBhvr additive="base">
                                        <p:cTn id="13" dur="500" fill="hold"/>
                                        <p:tgtEl>
                                          <p:spTgt spid="3174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174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2F3F2901-4764-21BD-AE37-B5075CA3B30E}"/>
              </a:ext>
            </a:extLst>
          </p:cNvPr>
          <p:cNvSpPr>
            <a:spLocks noGrp="1" noChangeArrowheads="1"/>
          </p:cNvSpPr>
          <p:nvPr>
            <p:ph type="title"/>
          </p:nvPr>
        </p:nvSpPr>
        <p:spPr>
          <a:xfrm>
            <a:off x="685800" y="0"/>
            <a:ext cx="8458200" cy="838200"/>
          </a:xfrm>
        </p:spPr>
        <p:txBody>
          <a:bodyPr/>
          <a:lstStyle/>
          <a:p>
            <a:pPr eaLnBrk="1" hangingPunct="1"/>
            <a:r>
              <a:rPr lang="en-US" altLang="en-US">
                <a:ea typeface="ＭＳ Ｐゴシック" panose="020B0600070205080204" pitchFamily="34" charset="-128"/>
              </a:rPr>
              <a:t>How a program runs on a computer</a:t>
            </a:r>
          </a:p>
        </p:txBody>
      </p:sp>
      <p:sp>
        <p:nvSpPr>
          <p:cNvPr id="36867" name="Rectangle 3">
            <a:extLst>
              <a:ext uri="{FF2B5EF4-FFF2-40B4-BE49-F238E27FC236}">
                <a16:creationId xmlns:a16="http://schemas.microsoft.com/office/drawing/2014/main" id="{27CEADD1-D1B4-9B0A-5EA9-EECC0B0C9227}"/>
              </a:ext>
            </a:extLst>
          </p:cNvPr>
          <p:cNvSpPr>
            <a:spLocks noGrp="1" noChangeArrowheads="1"/>
          </p:cNvSpPr>
          <p:nvPr>
            <p:ph type="body" idx="1"/>
          </p:nvPr>
        </p:nvSpPr>
        <p:spPr/>
        <p:txBody>
          <a:bodyPr/>
          <a:lstStyle/>
          <a:p>
            <a:pPr eaLnBrk="1" hangingPunct="1"/>
            <a:r>
              <a:rPr lang="en-US" altLang="en-US">
                <a:ea typeface="ＭＳ Ｐゴシック" panose="020B0600070205080204" pitchFamily="34" charset="-128"/>
              </a:rPr>
              <a:t>When you double click on a program icon to run a program the programs directions are sent to RAM</a:t>
            </a:r>
          </a:p>
          <a:p>
            <a:pPr eaLnBrk="1" hangingPunct="1"/>
            <a:r>
              <a:rPr lang="en-US" altLang="en-US">
                <a:ea typeface="ＭＳ Ｐゴシック" panose="020B0600070205080204" pitchFamily="34" charset="-128"/>
              </a:rPr>
              <a:t>As the programs directions are needed they are sent to the processor to be processed</a:t>
            </a:r>
          </a:p>
          <a:p>
            <a:pPr eaLnBrk="1" hangingPunct="1"/>
            <a:r>
              <a:rPr lang="en-US" altLang="en-US">
                <a:ea typeface="ＭＳ Ｐゴシック" panose="020B0600070205080204" pitchFamily="34" charset="-128"/>
              </a:rPr>
              <a:t>The processor has two main parts:</a:t>
            </a:r>
          </a:p>
          <a:p>
            <a:pPr lvl="1" eaLnBrk="1" hangingPunct="1"/>
            <a:r>
              <a:rPr lang="en-US" altLang="en-US">
                <a:ea typeface="ＭＳ Ｐゴシック" panose="020B0600070205080204" pitchFamily="34" charset="-128"/>
              </a:rPr>
              <a:t>Control Unit</a:t>
            </a:r>
          </a:p>
          <a:p>
            <a:pPr lvl="1" eaLnBrk="1" hangingPunct="1"/>
            <a:r>
              <a:rPr lang="en-US" altLang="en-US">
                <a:ea typeface="ＭＳ Ｐゴシック" panose="020B0600070205080204" pitchFamily="34" charset="-128"/>
              </a:rPr>
              <a:t>ALU (Arithmetic Logic Unit)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 calcmode="lin" valueType="num">
                                      <p:cBhvr additive="base">
                                        <p:cTn id="7" dur="500" fill="hold"/>
                                        <p:tgtEl>
                                          <p:spTgt spid="368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686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6867">
                                            <p:txEl>
                                              <p:pRg st="1" end="1"/>
                                            </p:txEl>
                                          </p:spTgt>
                                        </p:tgtEl>
                                        <p:attrNameLst>
                                          <p:attrName>style.visibility</p:attrName>
                                        </p:attrNameLst>
                                      </p:cBhvr>
                                      <p:to>
                                        <p:strVal val="visible"/>
                                      </p:to>
                                    </p:set>
                                    <p:anim calcmode="lin" valueType="num">
                                      <p:cBhvr additive="base">
                                        <p:cTn id="13" dur="500" fill="hold"/>
                                        <p:tgtEl>
                                          <p:spTgt spid="3686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686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6867">
                                            <p:txEl>
                                              <p:pRg st="2" end="2"/>
                                            </p:txEl>
                                          </p:spTgt>
                                        </p:tgtEl>
                                        <p:attrNameLst>
                                          <p:attrName>style.visibility</p:attrName>
                                        </p:attrNameLst>
                                      </p:cBhvr>
                                      <p:to>
                                        <p:strVal val="visible"/>
                                      </p:to>
                                    </p:set>
                                    <p:anim calcmode="lin" valueType="num">
                                      <p:cBhvr additive="base">
                                        <p:cTn id="19" dur="500" fill="hold"/>
                                        <p:tgtEl>
                                          <p:spTgt spid="3686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686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par>
                                <p:cTn id="21" presetID="2" presetClass="entr" presetSubtype="8" fill="hold" grpId="0" nodeType="withEffect">
                                  <p:stCondLst>
                                    <p:cond delay="0"/>
                                  </p:stCondLst>
                                  <p:childTnLst>
                                    <p:set>
                                      <p:cBhvr>
                                        <p:cTn id="22" dur="1" fill="hold">
                                          <p:stCondLst>
                                            <p:cond delay="0"/>
                                          </p:stCondLst>
                                        </p:cTn>
                                        <p:tgtEl>
                                          <p:spTgt spid="36867">
                                            <p:txEl>
                                              <p:pRg st="3" end="3"/>
                                            </p:txEl>
                                          </p:spTgt>
                                        </p:tgtEl>
                                        <p:attrNameLst>
                                          <p:attrName>style.visibility</p:attrName>
                                        </p:attrNameLst>
                                      </p:cBhvr>
                                      <p:to>
                                        <p:strVal val="visible"/>
                                      </p:to>
                                    </p:set>
                                    <p:anim calcmode="lin" valueType="num">
                                      <p:cBhvr additive="base">
                                        <p:cTn id="23" dur="500" fill="hold"/>
                                        <p:tgtEl>
                                          <p:spTgt spid="36867">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6867">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Whoosh"/>
                                        </p:tgtEl>
                                      </p:cMediaNode>
                                    </p:audio>
                                  </p:subTnLst>
                                </p:cTn>
                              </p:par>
                              <p:par>
                                <p:cTn id="25" presetID="2" presetClass="entr" presetSubtype="8" fill="hold" grpId="0" nodeType="withEffect">
                                  <p:stCondLst>
                                    <p:cond delay="0"/>
                                  </p:stCondLst>
                                  <p:childTnLst>
                                    <p:set>
                                      <p:cBhvr>
                                        <p:cTn id="26" dur="1" fill="hold">
                                          <p:stCondLst>
                                            <p:cond delay="0"/>
                                          </p:stCondLst>
                                        </p:cTn>
                                        <p:tgtEl>
                                          <p:spTgt spid="36867">
                                            <p:txEl>
                                              <p:pRg st="4" end="4"/>
                                            </p:txEl>
                                          </p:spTgt>
                                        </p:tgtEl>
                                        <p:attrNameLst>
                                          <p:attrName>style.visibility</p:attrName>
                                        </p:attrNameLst>
                                      </p:cBhvr>
                                      <p:to>
                                        <p:strVal val="visible"/>
                                      </p:to>
                                    </p:set>
                                    <p:anim calcmode="lin" valueType="num">
                                      <p:cBhvr additive="base">
                                        <p:cTn id="27" dur="500" fill="hold"/>
                                        <p:tgtEl>
                                          <p:spTgt spid="36867">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6867">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421C39D4-CC55-440F-40FF-C5383AB5BD5C}"/>
              </a:ext>
            </a:extLst>
          </p:cNvPr>
          <p:cNvSpPr>
            <a:spLocks noGrp="1" noChangeArrowheads="1"/>
          </p:cNvSpPr>
          <p:nvPr>
            <p:ph type="body" idx="1"/>
          </p:nvPr>
        </p:nvSpPr>
        <p:spPr>
          <a:xfrm>
            <a:off x="609600" y="1143000"/>
            <a:ext cx="7772400" cy="5715000"/>
          </a:xfrm>
        </p:spPr>
        <p:txBody>
          <a:bodyPr/>
          <a:lstStyle/>
          <a:p>
            <a:pPr eaLnBrk="1" hangingPunct="1"/>
            <a:r>
              <a:rPr lang="en-US" altLang="en-US">
                <a:ea typeface="ＭＳ Ｐゴシック" panose="020B0600070205080204" pitchFamily="34" charset="-128"/>
              </a:rPr>
              <a:t>The Control Unit in the processor is responsible for controlling the program as it runs.</a:t>
            </a: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The Arithmetic Logic Unit in the processor is responsible for basic arithmetic and logic operations.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3">
            <a:extLst>
              <a:ext uri="{FF2B5EF4-FFF2-40B4-BE49-F238E27FC236}">
                <a16:creationId xmlns:a16="http://schemas.microsoft.com/office/drawing/2014/main" id="{5632F725-2127-A8FC-AE75-7096DB789F7C}"/>
              </a:ext>
            </a:extLst>
          </p:cNvPr>
          <p:cNvSpPr>
            <a:spLocks noGrp="1" noChangeArrowheads="1"/>
          </p:cNvSpPr>
          <p:nvPr>
            <p:ph type="body" idx="1"/>
          </p:nvPr>
        </p:nvSpPr>
        <p:spPr>
          <a:xfrm>
            <a:off x="685800" y="152400"/>
            <a:ext cx="7772400" cy="609600"/>
          </a:xfrm>
        </p:spPr>
        <p:txBody>
          <a:bodyPr/>
          <a:lstStyle/>
          <a:p>
            <a:pPr marL="0" indent="0" algn="ctr" eaLnBrk="1" hangingPunct="1">
              <a:lnSpc>
                <a:spcPct val="90000"/>
              </a:lnSpc>
              <a:buFontTx/>
              <a:buNone/>
            </a:pPr>
            <a:r>
              <a:rPr lang="en-US" altLang="en-US">
                <a:ea typeface="ＭＳ Ｐゴシック" panose="020B0600070205080204" pitchFamily="34" charset="-128"/>
              </a:rPr>
              <a:t>RAM and CPU</a:t>
            </a:r>
          </a:p>
        </p:txBody>
      </p:sp>
      <p:pic>
        <p:nvPicPr>
          <p:cNvPr id="50178" name="Picture 7">
            <a:extLst>
              <a:ext uri="{FF2B5EF4-FFF2-40B4-BE49-F238E27FC236}">
                <a16:creationId xmlns:a16="http://schemas.microsoft.com/office/drawing/2014/main" id="{CF7968A1-EEB0-D5E3-8716-98B650016C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743200"/>
            <a:ext cx="7924800" cy="390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4">
            <a:extLst>
              <a:ext uri="{FF2B5EF4-FFF2-40B4-BE49-F238E27FC236}">
                <a16:creationId xmlns:a16="http://schemas.microsoft.com/office/drawing/2014/main" id="{ECEC7DB2-DC96-3EB7-88AF-887814F727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152650"/>
            <a:ext cx="7772400"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Text Box 6">
            <a:extLst>
              <a:ext uri="{FF2B5EF4-FFF2-40B4-BE49-F238E27FC236}">
                <a16:creationId xmlns:a16="http://schemas.microsoft.com/office/drawing/2014/main" id="{6EBEA5DB-A2A5-23B2-1C27-6E641259E7AD}"/>
              </a:ext>
            </a:extLst>
          </p:cNvPr>
          <p:cNvSpPr txBox="1">
            <a:spLocks noChangeArrowheads="1"/>
          </p:cNvSpPr>
          <p:nvPr/>
        </p:nvSpPr>
        <p:spPr bwMode="auto">
          <a:xfrm>
            <a:off x="1196975" y="228600"/>
            <a:ext cx="67500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a:t>How a program runs on a computer</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5">
            <a:extLst>
              <a:ext uri="{FF2B5EF4-FFF2-40B4-BE49-F238E27FC236}">
                <a16:creationId xmlns:a16="http://schemas.microsoft.com/office/drawing/2014/main" id="{2D44DA90-7624-3E78-90B8-88536B88F6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012825"/>
            <a:ext cx="8001000"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38763C94-91B3-0466-C444-C6A73B6C28BD}"/>
              </a:ext>
            </a:extLst>
          </p:cNvPr>
          <p:cNvSpPr>
            <a:spLocks noGrp="1" noChangeArrowheads="1"/>
          </p:cNvSpPr>
          <p:nvPr>
            <p:ph type="title"/>
          </p:nvPr>
        </p:nvSpPr>
        <p:spPr>
          <a:xfrm>
            <a:off x="685800" y="152400"/>
            <a:ext cx="7772400" cy="762000"/>
          </a:xfrm>
        </p:spPr>
        <p:txBody>
          <a:bodyPr/>
          <a:lstStyle/>
          <a:p>
            <a:pPr eaLnBrk="1" hangingPunct="1"/>
            <a:r>
              <a:rPr lang="en-US" altLang="en-US">
                <a:ea typeface="ＭＳ Ｐゴシック" panose="020B0600070205080204" pitchFamily="34" charset="-128"/>
              </a:rPr>
              <a:t>Input Parts</a:t>
            </a:r>
          </a:p>
        </p:txBody>
      </p:sp>
      <p:sp>
        <p:nvSpPr>
          <p:cNvPr id="18434" name="Rectangle 3">
            <a:extLst>
              <a:ext uri="{FF2B5EF4-FFF2-40B4-BE49-F238E27FC236}">
                <a16:creationId xmlns:a16="http://schemas.microsoft.com/office/drawing/2014/main" id="{D37AAC7E-FDA9-C592-5ABF-5CE3BA5966AC}"/>
              </a:ext>
            </a:extLst>
          </p:cNvPr>
          <p:cNvSpPr>
            <a:spLocks noGrp="1" noChangeArrowheads="1"/>
          </p:cNvSpPr>
          <p:nvPr>
            <p:ph type="body" idx="1"/>
          </p:nvPr>
        </p:nvSpPr>
        <p:spPr>
          <a:xfrm>
            <a:off x="685800" y="1143000"/>
            <a:ext cx="7772400" cy="1295400"/>
          </a:xfrm>
        </p:spPr>
        <p:txBody>
          <a:bodyPr/>
          <a:lstStyle/>
          <a:p>
            <a:pPr eaLnBrk="1" hangingPunct="1">
              <a:buFontTx/>
              <a:buNone/>
            </a:pPr>
            <a:r>
              <a:rPr lang="en-US" altLang="en-US">
                <a:ea typeface="ＭＳ Ｐゴシック" panose="020B0600070205080204" pitchFamily="34" charset="-128"/>
              </a:rPr>
              <a:t>Translate our world into zeros and ones.</a:t>
            </a:r>
          </a:p>
          <a:p>
            <a:pPr eaLnBrk="1" hangingPunct="1"/>
            <a:endParaRPr lang="en-US" altLang="en-US">
              <a:ea typeface="ＭＳ Ｐゴシック" panose="020B0600070205080204" pitchFamily="34" charset="-128"/>
            </a:endParaRPr>
          </a:p>
        </p:txBody>
      </p:sp>
      <p:pic>
        <p:nvPicPr>
          <p:cNvPr id="18435" name="Picture 6">
            <a:extLst>
              <a:ext uri="{FF2B5EF4-FFF2-40B4-BE49-F238E27FC236}">
                <a16:creationId xmlns:a16="http://schemas.microsoft.com/office/drawing/2014/main" id="{F4CA61AE-D734-9969-817A-F309709089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057400"/>
            <a:ext cx="581660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3">
            <a:extLst>
              <a:ext uri="{FF2B5EF4-FFF2-40B4-BE49-F238E27FC236}">
                <a16:creationId xmlns:a16="http://schemas.microsoft.com/office/drawing/2014/main" id="{5F32DA12-8069-0C53-438F-CBEB79199E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46150"/>
            <a:ext cx="8001000"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a:extLst>
              <a:ext uri="{FF2B5EF4-FFF2-40B4-BE49-F238E27FC236}">
                <a16:creationId xmlns:a16="http://schemas.microsoft.com/office/drawing/2014/main" id="{E2FC776C-169E-B6CC-567A-5414D279C3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38200"/>
            <a:ext cx="800100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a:extLst>
              <a:ext uri="{FF2B5EF4-FFF2-40B4-BE49-F238E27FC236}">
                <a16:creationId xmlns:a16="http://schemas.microsoft.com/office/drawing/2014/main" id="{47637F0D-97BF-FFED-2BAC-1EB3B86B68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38200"/>
            <a:ext cx="8001000" cy="503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a:extLst>
              <a:ext uri="{FF2B5EF4-FFF2-40B4-BE49-F238E27FC236}">
                <a16:creationId xmlns:a16="http://schemas.microsoft.com/office/drawing/2014/main" id="{3D9CB086-7EB0-80F4-A248-C9C33B81F4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38200"/>
            <a:ext cx="8001000" cy="499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a:extLst>
              <a:ext uri="{FF2B5EF4-FFF2-40B4-BE49-F238E27FC236}">
                <a16:creationId xmlns:a16="http://schemas.microsoft.com/office/drawing/2014/main" id="{AAB45204-B3CF-3F20-B567-36662D747F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38200"/>
            <a:ext cx="8001000" cy="495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a:extLst>
              <a:ext uri="{FF2B5EF4-FFF2-40B4-BE49-F238E27FC236}">
                <a16:creationId xmlns:a16="http://schemas.microsoft.com/office/drawing/2014/main" id="{E1D33E93-4384-C3C3-8359-7E9E80266D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38200"/>
            <a:ext cx="8001000" cy="501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AA21876F-2583-3CA6-752A-C9F58301F580}"/>
              </a:ext>
            </a:extLst>
          </p:cNvPr>
          <p:cNvSpPr>
            <a:spLocks noGrp="1" noChangeArrowheads="1"/>
          </p:cNvSpPr>
          <p:nvPr>
            <p:ph type="title"/>
          </p:nvPr>
        </p:nvSpPr>
        <p:spPr>
          <a:xfrm>
            <a:off x="685800" y="2590800"/>
            <a:ext cx="7772400" cy="1143000"/>
          </a:xfrm>
        </p:spPr>
        <p:txBody>
          <a:bodyPr/>
          <a:lstStyle/>
          <a:p>
            <a:pPr eaLnBrk="1" hangingPunct="1"/>
            <a:r>
              <a:rPr lang="en-US" altLang="en-US">
                <a:ea typeface="ＭＳ Ｐゴシック" panose="020B0600070205080204" pitchFamily="34" charset="-128"/>
              </a:rPr>
              <a:t>Make Sure You Have Enough Ram or It Can Be Upgraded!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43A33B96-C64C-39FB-ABEA-A1E16CD738FD}"/>
              </a:ext>
            </a:extLst>
          </p:cNvPr>
          <p:cNvSpPr>
            <a:spLocks noGrp="1" noChangeArrowheads="1"/>
          </p:cNvSpPr>
          <p:nvPr>
            <p:ph type="title"/>
          </p:nvPr>
        </p:nvSpPr>
        <p:spPr>
          <a:xfrm>
            <a:off x="685800" y="152400"/>
            <a:ext cx="7772400" cy="762000"/>
          </a:xfrm>
        </p:spPr>
        <p:txBody>
          <a:bodyPr/>
          <a:lstStyle/>
          <a:p>
            <a:pPr eaLnBrk="1" hangingPunct="1"/>
            <a:r>
              <a:rPr lang="en-US" altLang="en-US">
                <a:ea typeface="ＭＳ Ｐゴシック" panose="020B0600070205080204" pitchFamily="34" charset="-128"/>
              </a:rPr>
              <a:t>Output Parts</a:t>
            </a:r>
          </a:p>
        </p:txBody>
      </p:sp>
      <p:sp>
        <p:nvSpPr>
          <p:cNvPr id="20482" name="Rectangle 3">
            <a:extLst>
              <a:ext uri="{FF2B5EF4-FFF2-40B4-BE49-F238E27FC236}">
                <a16:creationId xmlns:a16="http://schemas.microsoft.com/office/drawing/2014/main" id="{62BE6804-F191-0121-D0AD-7C96F38B5AE8}"/>
              </a:ext>
            </a:extLst>
          </p:cNvPr>
          <p:cNvSpPr>
            <a:spLocks noGrp="1" noChangeArrowheads="1"/>
          </p:cNvSpPr>
          <p:nvPr>
            <p:ph type="body" idx="1"/>
          </p:nvPr>
        </p:nvSpPr>
        <p:spPr>
          <a:xfrm>
            <a:off x="685800" y="1143000"/>
            <a:ext cx="7772400" cy="4953000"/>
          </a:xfrm>
        </p:spPr>
        <p:txBody>
          <a:bodyPr/>
          <a:lstStyle/>
          <a:p>
            <a:pPr eaLnBrk="1" hangingPunct="1">
              <a:buFontTx/>
              <a:buNone/>
            </a:pPr>
            <a:r>
              <a:rPr lang="en-US" altLang="en-US">
                <a:ea typeface="ＭＳ Ｐゴシック" panose="020B0600070205080204" pitchFamily="34" charset="-128"/>
              </a:rPr>
              <a:t>Translate zeros and ones into our world.</a:t>
            </a:r>
          </a:p>
        </p:txBody>
      </p:sp>
      <p:pic>
        <p:nvPicPr>
          <p:cNvPr id="20483" name="Picture 3">
            <a:extLst>
              <a:ext uri="{FF2B5EF4-FFF2-40B4-BE49-F238E27FC236}">
                <a16:creationId xmlns:a16="http://schemas.microsoft.com/office/drawing/2014/main" id="{E3D17EDB-8773-F67B-E10A-8369101606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895600"/>
            <a:ext cx="40767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1">
            <a:extLst>
              <a:ext uri="{FF2B5EF4-FFF2-40B4-BE49-F238E27FC236}">
                <a16:creationId xmlns:a16="http://schemas.microsoft.com/office/drawing/2014/main" id="{C12E6502-1448-703F-674F-141220CF1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962150"/>
            <a:ext cx="3676650"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78B82704-C216-EF0D-9F0B-8F9FF73BF985}"/>
              </a:ext>
            </a:extLst>
          </p:cNvPr>
          <p:cNvSpPr>
            <a:spLocks noGrp="1" noChangeArrowheads="1"/>
          </p:cNvSpPr>
          <p:nvPr>
            <p:ph type="ctrTitle"/>
          </p:nvPr>
        </p:nvSpPr>
        <p:spPr/>
        <p:txBody>
          <a:bodyPr/>
          <a:lstStyle/>
          <a:p>
            <a:pPr eaLnBrk="1" hangingPunct="1"/>
            <a:r>
              <a:rPr lang="en-US" altLang="en-US">
                <a:ea typeface="ＭＳ Ｐゴシック" panose="020B0600070205080204" pitchFamily="34" charset="-128"/>
              </a:rPr>
              <a:t>CS101</a:t>
            </a:r>
          </a:p>
        </p:txBody>
      </p:sp>
      <p:sp>
        <p:nvSpPr>
          <p:cNvPr id="22530" name="Rectangle 3">
            <a:extLst>
              <a:ext uri="{FF2B5EF4-FFF2-40B4-BE49-F238E27FC236}">
                <a16:creationId xmlns:a16="http://schemas.microsoft.com/office/drawing/2014/main" id="{4D96F10E-0F1D-FA9C-1EC5-BED47A695DBD}"/>
              </a:ext>
            </a:extLst>
          </p:cNvPr>
          <p:cNvSpPr>
            <a:spLocks noGrp="1" noChangeArrowheads="1"/>
          </p:cNvSpPr>
          <p:nvPr>
            <p:ph type="subTitle" idx="1"/>
          </p:nvPr>
        </p:nvSpPr>
        <p:spPr/>
        <p:txBody>
          <a:bodyPr/>
          <a:lstStyle/>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Parts of a Computer</a:t>
            </a:r>
          </a:p>
        </p:txBody>
      </p:sp>
      <p:pic>
        <p:nvPicPr>
          <p:cNvPr id="22531" name="Picture 4">
            <a:extLst>
              <a:ext uri="{FF2B5EF4-FFF2-40B4-BE49-F238E27FC236}">
                <a16:creationId xmlns:a16="http://schemas.microsoft.com/office/drawing/2014/main" id="{2B673385-B957-959A-4B7A-1D8722D98D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1225"/>
            <a:ext cx="91440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450504EF-C258-DBD1-BD15-7B3F7DC8FB67}"/>
              </a:ext>
            </a:extLst>
          </p:cNvPr>
          <p:cNvSpPr>
            <a:spLocks noGrp="1" noChangeArrowheads="1"/>
          </p:cNvSpPr>
          <p:nvPr>
            <p:ph type="title"/>
          </p:nvPr>
        </p:nvSpPr>
        <p:spPr>
          <a:xfrm>
            <a:off x="685800" y="152400"/>
            <a:ext cx="7772400" cy="762000"/>
          </a:xfrm>
        </p:spPr>
        <p:txBody>
          <a:bodyPr/>
          <a:lstStyle/>
          <a:p>
            <a:pPr eaLnBrk="1" hangingPunct="1"/>
            <a:r>
              <a:rPr lang="en-US" altLang="en-US">
                <a:ea typeface="ＭＳ Ｐゴシック" panose="020B0600070205080204" pitchFamily="34" charset="-128"/>
              </a:rPr>
              <a:t>Storage Parts</a:t>
            </a:r>
          </a:p>
        </p:txBody>
      </p:sp>
      <p:sp>
        <p:nvSpPr>
          <p:cNvPr id="24578" name="Rectangle 3">
            <a:extLst>
              <a:ext uri="{FF2B5EF4-FFF2-40B4-BE49-F238E27FC236}">
                <a16:creationId xmlns:a16="http://schemas.microsoft.com/office/drawing/2014/main" id="{7CDD177D-A0B7-D64C-73B9-28718BD6C2EB}"/>
              </a:ext>
            </a:extLst>
          </p:cNvPr>
          <p:cNvSpPr>
            <a:spLocks noGrp="1" noChangeArrowheads="1"/>
          </p:cNvSpPr>
          <p:nvPr>
            <p:ph type="body" idx="1"/>
          </p:nvPr>
        </p:nvSpPr>
        <p:spPr>
          <a:xfrm>
            <a:off x="685800" y="1143000"/>
            <a:ext cx="7772400" cy="4953000"/>
          </a:xfrm>
        </p:spPr>
        <p:txBody>
          <a:bodyPr/>
          <a:lstStyle/>
          <a:p>
            <a:pPr eaLnBrk="1" hangingPunct="1">
              <a:lnSpc>
                <a:spcPct val="90000"/>
              </a:lnSpc>
              <a:buFontTx/>
              <a:buNone/>
            </a:pPr>
            <a:r>
              <a:rPr lang="en-US" altLang="en-US">
                <a:ea typeface="ＭＳ Ｐゴシック" panose="020B0600070205080204" pitchFamily="34" charset="-128"/>
              </a:rPr>
              <a:t>Keeps the electronic 0</a:t>
            </a:r>
            <a:r>
              <a:rPr lang="ja-JP" altLang="en-US">
                <a:ea typeface="ＭＳ Ｐゴシック" panose="020B0600070205080204" pitchFamily="34" charset="-128"/>
              </a:rPr>
              <a:t>’</a:t>
            </a:r>
            <a:r>
              <a:rPr lang="en-US" altLang="ja-JP">
                <a:ea typeface="ＭＳ Ｐゴシック" panose="020B0600070205080204" pitchFamily="34" charset="-128"/>
              </a:rPr>
              <a:t>s and 1</a:t>
            </a:r>
            <a:r>
              <a:rPr lang="ja-JP" altLang="en-US">
                <a:ea typeface="ＭＳ Ｐゴシック" panose="020B0600070205080204" pitchFamily="34" charset="-128"/>
              </a:rPr>
              <a:t>’</a:t>
            </a:r>
            <a:r>
              <a:rPr lang="en-US" altLang="ja-JP">
                <a:ea typeface="ＭＳ Ｐゴシック" panose="020B0600070205080204" pitchFamily="34" charset="-128"/>
              </a:rPr>
              <a:t>s safe when the power is turned off.</a:t>
            </a:r>
            <a:endParaRPr lang="en-US" altLang="en-US">
              <a:ea typeface="ＭＳ Ｐゴシック" panose="020B0600070205080204" pitchFamily="34" charset="-128"/>
            </a:endParaRPr>
          </a:p>
        </p:txBody>
      </p:sp>
      <p:pic>
        <p:nvPicPr>
          <p:cNvPr id="24579" name="Picture 3">
            <a:extLst>
              <a:ext uri="{FF2B5EF4-FFF2-40B4-BE49-F238E27FC236}">
                <a16:creationId xmlns:a16="http://schemas.microsoft.com/office/drawing/2014/main" id="{166B7104-636B-8149-9D86-92FCAEC1FD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017713"/>
            <a:ext cx="8534400" cy="48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DEFB49AD-05AF-3830-140A-143C74244C8E}"/>
              </a:ext>
            </a:extLst>
          </p:cNvPr>
          <p:cNvSpPr>
            <a:spLocks noGrp="1" noChangeArrowheads="1"/>
          </p:cNvSpPr>
          <p:nvPr>
            <p:ph type="title"/>
          </p:nvPr>
        </p:nvSpPr>
        <p:spPr>
          <a:xfrm>
            <a:off x="685800" y="228600"/>
            <a:ext cx="7772400" cy="685800"/>
          </a:xfrm>
        </p:spPr>
        <p:txBody>
          <a:bodyPr/>
          <a:lstStyle/>
          <a:p>
            <a:pPr eaLnBrk="1" hangingPunct="1"/>
            <a:r>
              <a:rPr lang="en-US" altLang="en-US">
                <a:ea typeface="ＭＳ Ｐゴシック" panose="020B0600070205080204" pitchFamily="34" charset="-128"/>
              </a:rPr>
              <a:t>Bits to Bytes</a:t>
            </a:r>
          </a:p>
        </p:txBody>
      </p:sp>
      <p:sp>
        <p:nvSpPr>
          <p:cNvPr id="26626" name="Rectangle 3">
            <a:extLst>
              <a:ext uri="{FF2B5EF4-FFF2-40B4-BE49-F238E27FC236}">
                <a16:creationId xmlns:a16="http://schemas.microsoft.com/office/drawing/2014/main" id="{29158042-F392-4EFD-E698-FD3EB130506F}"/>
              </a:ext>
            </a:extLst>
          </p:cNvPr>
          <p:cNvSpPr>
            <a:spLocks noGrp="1" noChangeArrowheads="1"/>
          </p:cNvSpPr>
          <p:nvPr>
            <p:ph type="body" idx="1"/>
          </p:nvPr>
        </p:nvSpPr>
        <p:spPr>
          <a:xfrm>
            <a:off x="533400" y="1371600"/>
            <a:ext cx="8382000" cy="4419600"/>
          </a:xfrm>
        </p:spPr>
        <p:txBody>
          <a:bodyPr/>
          <a:lstStyle/>
          <a:p>
            <a:pPr eaLnBrk="1" hangingPunct="1"/>
            <a:r>
              <a:rPr lang="en-US" altLang="en-US" sz="2800">
                <a:ea typeface="ＭＳ Ｐゴシック" panose="020B0600070205080204" pitchFamily="34" charset="-128"/>
              </a:rPr>
              <a:t>Computers store information in byte size chunks</a:t>
            </a:r>
          </a:p>
          <a:p>
            <a:pPr lvl="1" eaLnBrk="1" hangingPunct="1"/>
            <a:r>
              <a:rPr lang="en-US" altLang="en-US" sz="2400">
                <a:ea typeface="ＭＳ Ｐゴシック" panose="020B0600070205080204" pitchFamily="34" charset="-128"/>
              </a:rPr>
              <a:t>A zero or a one = bit</a:t>
            </a:r>
          </a:p>
          <a:p>
            <a:pPr lvl="1" eaLnBrk="1" hangingPunct="1"/>
            <a:r>
              <a:rPr lang="en-US" altLang="en-US" sz="2400">
                <a:ea typeface="ＭＳ Ｐゴシック" panose="020B0600070205080204" pitchFamily="34" charset="-128"/>
              </a:rPr>
              <a:t>8 Bits = 1 Byte</a:t>
            </a:r>
          </a:p>
          <a:p>
            <a:pPr lvl="1" eaLnBrk="1" hangingPunct="1"/>
            <a:r>
              <a:rPr lang="en-US" altLang="en-US" sz="2400">
                <a:ea typeface="ＭＳ Ｐゴシック" panose="020B0600070205080204" pitchFamily="34" charset="-128"/>
              </a:rPr>
              <a:t>1024 Bytes = Kilobyte</a:t>
            </a:r>
          </a:p>
          <a:p>
            <a:pPr lvl="1" eaLnBrk="1" hangingPunct="1"/>
            <a:r>
              <a:rPr lang="en-US" altLang="en-US" sz="2400">
                <a:ea typeface="ＭＳ Ｐゴシック" panose="020B0600070205080204" pitchFamily="34" charset="-128"/>
              </a:rPr>
              <a:t>1024 Kilobytes = Megabyte (1,048,576 Bytes)</a:t>
            </a:r>
          </a:p>
          <a:p>
            <a:pPr lvl="1" eaLnBrk="1" hangingPunct="1"/>
            <a:r>
              <a:rPr lang="en-US" altLang="en-US" sz="2400">
                <a:ea typeface="ＭＳ Ｐゴシック" panose="020B0600070205080204" pitchFamily="34" charset="-128"/>
              </a:rPr>
              <a:t>1024 Megabytes = Gigabyte (1,073,741,824 Bytes)</a:t>
            </a:r>
          </a:p>
          <a:p>
            <a:pPr lvl="1" eaLnBrk="1" hangingPunct="1"/>
            <a:r>
              <a:rPr lang="en-US" altLang="en-US" sz="2400">
                <a:ea typeface="ＭＳ Ｐゴシック" panose="020B0600070205080204" pitchFamily="34" charset="-128"/>
              </a:rPr>
              <a:t>1024 Gigabytes = Terabyte (1,099,511,627,776 Bytes)</a:t>
            </a:r>
          </a:p>
          <a:p>
            <a:pPr lvl="1" eaLnBrk="1" hangingPunct="1"/>
            <a:r>
              <a:rPr lang="en-US" altLang="en-US" sz="2400">
                <a:ea typeface="ＭＳ Ｐゴシック" panose="020B0600070205080204" pitchFamily="34" charset="-128"/>
              </a:rPr>
              <a:t>Etc.</a:t>
            </a:r>
          </a:p>
          <a:p>
            <a:pPr lvl="1" eaLnBrk="1" hangingPunct="1"/>
            <a:endParaRPr lang="en-US" altLang="en-US" sz="2400">
              <a:ea typeface="ＭＳ Ｐゴシック" panose="020B0600070205080204" pitchFamily="34" charset="-128"/>
            </a:endParaRPr>
          </a:p>
          <a:p>
            <a:pPr lvl="1" eaLnBrk="1" hangingPunct="1"/>
            <a:r>
              <a:rPr lang="en-US" altLang="en-US" sz="2400">
                <a:ea typeface="ＭＳ Ｐゴシック" panose="020B0600070205080204" pitchFamily="34" charset="-128"/>
              </a:rPr>
              <a:t>Keeps going by a factor of 1024</a:t>
            </a:r>
          </a:p>
          <a:p>
            <a:pPr lvl="2" eaLnBrk="1" hangingPunct="1"/>
            <a:r>
              <a:rPr lang="en-US" altLang="en-US" sz="2000">
                <a:ea typeface="ＭＳ Ｐゴシック" panose="020B0600070205080204" pitchFamily="34" charset="-128"/>
              </a:rPr>
              <a:t>1024 because computer is a base 2 device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AFFFAF46-68E9-CCCE-C2F0-9F29DBBDC1E8}"/>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Converting Measurements</a:t>
            </a:r>
          </a:p>
        </p:txBody>
      </p:sp>
      <p:sp>
        <p:nvSpPr>
          <p:cNvPr id="34819" name="Rectangle 3">
            <a:extLst>
              <a:ext uri="{FF2B5EF4-FFF2-40B4-BE49-F238E27FC236}">
                <a16:creationId xmlns:a16="http://schemas.microsoft.com/office/drawing/2014/main" id="{084626D2-09DB-36C7-42AF-0B343556A55D}"/>
              </a:ext>
            </a:extLst>
          </p:cNvPr>
          <p:cNvSpPr>
            <a:spLocks noGrp="1" noChangeArrowheads="1"/>
          </p:cNvSpPr>
          <p:nvPr>
            <p:ph type="body" idx="1"/>
          </p:nvPr>
        </p:nvSpPr>
        <p:spPr/>
        <p:txBody>
          <a:bodyPr/>
          <a:lstStyle/>
          <a:p>
            <a:pPr eaLnBrk="1" hangingPunct="1"/>
            <a:r>
              <a:rPr lang="en-US" altLang="en-US">
                <a:ea typeface="ＭＳ Ｐゴシック" panose="020B0600070205080204" pitchFamily="34" charset="-128"/>
              </a:rPr>
              <a:t>To convert a smaller unit to a larger unit divide by 1024 for each level</a:t>
            </a: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To convert a larger unit to a smaller unit multiply by 1024 for each level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calcmode="lin" valueType="num">
                                      <p:cBhvr additive="base">
                                        <p:cTn id="7" dur="500" fill="hold"/>
                                        <p:tgtEl>
                                          <p:spTgt spid="348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481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4819">
                                            <p:txEl>
                                              <p:pRg st="3" end="3"/>
                                            </p:txEl>
                                          </p:spTgt>
                                        </p:tgtEl>
                                        <p:attrNameLst>
                                          <p:attrName>style.visibility</p:attrName>
                                        </p:attrNameLst>
                                      </p:cBhvr>
                                      <p:to>
                                        <p:strVal val="visible"/>
                                      </p:to>
                                    </p:set>
                                    <p:anim calcmode="lin" valueType="num">
                                      <p:cBhvr additive="base">
                                        <p:cTn id="13" dur="500" fill="hold"/>
                                        <p:tgtEl>
                                          <p:spTgt spid="34819">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4819">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1FBE5FB8-EC69-8E17-D0C5-687E5BD3260E}"/>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How big is it?</a:t>
            </a:r>
          </a:p>
        </p:txBody>
      </p:sp>
      <p:sp>
        <p:nvSpPr>
          <p:cNvPr id="28674" name="Rectangle 3">
            <a:extLst>
              <a:ext uri="{FF2B5EF4-FFF2-40B4-BE49-F238E27FC236}">
                <a16:creationId xmlns:a16="http://schemas.microsoft.com/office/drawing/2014/main" id="{95EF2786-6309-5221-FBC1-6D116DABB67B}"/>
              </a:ext>
            </a:extLst>
          </p:cNvPr>
          <p:cNvSpPr>
            <a:spLocks noGrp="1" noChangeArrowheads="1"/>
          </p:cNvSpPr>
          <p:nvPr>
            <p:ph type="body" idx="1"/>
          </p:nvPr>
        </p:nvSpPr>
        <p:spPr/>
        <p:txBody>
          <a:bodyPr/>
          <a:lstStyle/>
          <a:p>
            <a:pPr eaLnBrk="1" hangingPunct="1">
              <a:lnSpc>
                <a:spcPct val="90000"/>
              </a:lnSpc>
            </a:pPr>
            <a:r>
              <a:rPr lang="en-US" altLang="en-US" sz="2800">
                <a:ea typeface="ＭＳ Ｐゴシック" panose="020B0600070205080204" pitchFamily="34" charset="-128"/>
              </a:rPr>
              <a:t>How do I know how many bytes fit on a disk and how much of the disk is currently being used</a:t>
            </a:r>
            <a:r>
              <a:rPr lang="en-US" altLang="en-US" sz="2000">
                <a:ea typeface="ＭＳ Ｐゴシック" panose="020B0600070205080204" pitchFamily="34" charset="-128"/>
              </a:rPr>
              <a:t>?</a:t>
            </a:r>
          </a:p>
          <a:p>
            <a:pPr lvl="1" eaLnBrk="1" hangingPunct="1">
              <a:lnSpc>
                <a:spcPct val="90000"/>
              </a:lnSpc>
            </a:pPr>
            <a:r>
              <a:rPr lang="en-US" altLang="en-US" sz="2000">
                <a:ea typeface="ＭＳ Ｐゴシック" panose="020B0600070205080204" pitchFamily="34" charset="-128"/>
              </a:rPr>
              <a:t>Windows = Right click on the disk icon and select </a:t>
            </a:r>
            <a:r>
              <a:rPr lang="ja-JP" altLang="en-US" sz="2000">
                <a:ea typeface="ＭＳ Ｐゴシック" panose="020B0600070205080204" pitchFamily="34" charset="-128"/>
              </a:rPr>
              <a:t>“</a:t>
            </a:r>
            <a:r>
              <a:rPr lang="en-US" altLang="ja-JP" sz="2000">
                <a:ea typeface="ＭＳ Ｐゴシック" panose="020B0600070205080204" pitchFamily="34" charset="-128"/>
              </a:rPr>
              <a:t>Properties</a:t>
            </a:r>
            <a:r>
              <a:rPr lang="ja-JP" altLang="en-US" sz="2000">
                <a:ea typeface="ＭＳ Ｐゴシック" panose="020B0600070205080204" pitchFamily="34" charset="-128"/>
              </a:rPr>
              <a:t>”</a:t>
            </a:r>
            <a:r>
              <a:rPr lang="en-US" altLang="ja-JP" sz="2000">
                <a:ea typeface="ＭＳ Ｐゴシック" panose="020B0600070205080204" pitchFamily="34" charset="-128"/>
              </a:rPr>
              <a:t> </a:t>
            </a:r>
          </a:p>
          <a:p>
            <a:pPr lvl="1" eaLnBrk="1" hangingPunct="1">
              <a:lnSpc>
                <a:spcPct val="90000"/>
              </a:lnSpc>
            </a:pPr>
            <a:r>
              <a:rPr lang="en-US" altLang="en-US" sz="2000">
                <a:ea typeface="ＭＳ Ｐゴシック" panose="020B0600070205080204" pitchFamily="34" charset="-128"/>
              </a:rPr>
              <a:t>Macintosh = Select Apple menu &gt; About This Mac &gt; Storage</a:t>
            </a:r>
          </a:p>
          <a:p>
            <a:pPr eaLnBrk="1" hangingPunct="1">
              <a:lnSpc>
                <a:spcPct val="90000"/>
              </a:lnSpc>
            </a:pPr>
            <a:endParaRPr lang="en-US" altLang="en-US" sz="2800">
              <a:ea typeface="ＭＳ Ｐゴシック" panose="020B0600070205080204" pitchFamily="34" charset="-128"/>
            </a:endParaRPr>
          </a:p>
          <a:p>
            <a:pPr eaLnBrk="1" hangingPunct="1">
              <a:lnSpc>
                <a:spcPct val="90000"/>
              </a:lnSpc>
            </a:pPr>
            <a:endParaRPr lang="en-US" altLang="en-US" sz="2800">
              <a:ea typeface="ＭＳ Ｐゴシック" panose="020B0600070205080204" pitchFamily="34" charset="-128"/>
            </a:endParaRPr>
          </a:p>
          <a:p>
            <a:pPr eaLnBrk="1" hangingPunct="1">
              <a:lnSpc>
                <a:spcPct val="90000"/>
              </a:lnSpc>
            </a:pPr>
            <a:r>
              <a:rPr lang="en-US" altLang="en-US" sz="2800">
                <a:ea typeface="ＭＳ Ｐゴシック" panose="020B0600070205080204" pitchFamily="34" charset="-128"/>
              </a:rPr>
              <a:t>How do I know how many bytes a file is taking up on a disk?</a:t>
            </a:r>
          </a:p>
          <a:p>
            <a:pPr lvl="1" eaLnBrk="1" hangingPunct="1">
              <a:lnSpc>
                <a:spcPct val="90000"/>
              </a:lnSpc>
            </a:pPr>
            <a:r>
              <a:rPr lang="en-US" altLang="en-US" sz="2000">
                <a:ea typeface="ＭＳ Ｐゴシック" panose="020B0600070205080204" pitchFamily="34" charset="-128"/>
              </a:rPr>
              <a:t>Windows = Right click on the file icon and select </a:t>
            </a:r>
            <a:r>
              <a:rPr lang="ja-JP" altLang="en-US" sz="2000">
                <a:ea typeface="ＭＳ Ｐゴシック" panose="020B0600070205080204" pitchFamily="34" charset="-128"/>
              </a:rPr>
              <a:t>“</a:t>
            </a:r>
            <a:r>
              <a:rPr lang="en-US" altLang="ja-JP" sz="2000">
                <a:ea typeface="ＭＳ Ｐゴシック" panose="020B0600070205080204" pitchFamily="34" charset="-128"/>
              </a:rPr>
              <a:t>Properties</a:t>
            </a:r>
            <a:r>
              <a:rPr lang="ja-JP" altLang="en-US" sz="2000">
                <a:ea typeface="ＭＳ Ｐゴシック" panose="020B0600070205080204" pitchFamily="34" charset="-128"/>
              </a:rPr>
              <a:t>”</a:t>
            </a:r>
            <a:r>
              <a:rPr lang="en-US" altLang="ja-JP" sz="2000">
                <a:ea typeface="ＭＳ Ｐゴシック" panose="020B0600070205080204" pitchFamily="34" charset="-128"/>
              </a:rPr>
              <a:t> </a:t>
            </a:r>
          </a:p>
          <a:p>
            <a:pPr lvl="1" eaLnBrk="1" hangingPunct="1">
              <a:lnSpc>
                <a:spcPct val="90000"/>
              </a:lnSpc>
            </a:pPr>
            <a:r>
              <a:rPr lang="en-US" altLang="en-US" sz="2000">
                <a:ea typeface="ＭＳ Ｐゴシック" panose="020B0600070205080204" pitchFamily="34" charset="-128"/>
              </a:rPr>
              <a:t>Macintosh = Right click on the file icon and select </a:t>
            </a:r>
            <a:r>
              <a:rPr lang="ja-JP" altLang="en-US" sz="2000">
                <a:ea typeface="ＭＳ Ｐゴシック" panose="020B0600070205080204" pitchFamily="34" charset="-128"/>
              </a:rPr>
              <a:t>“</a:t>
            </a:r>
            <a:r>
              <a:rPr lang="en-US" altLang="ja-JP" sz="2000">
                <a:ea typeface="ＭＳ Ｐゴシック" panose="020B0600070205080204" pitchFamily="34" charset="-128"/>
              </a:rPr>
              <a:t>Get Info</a:t>
            </a:r>
            <a:r>
              <a:rPr lang="ja-JP" altLang="en-US" sz="2000">
                <a:ea typeface="ＭＳ Ｐゴシック" panose="020B0600070205080204" pitchFamily="34" charset="-128"/>
              </a:rPr>
              <a:t>”</a:t>
            </a:r>
            <a:endParaRPr lang="en-US" altLang="ja-JP" sz="2000">
              <a:ea typeface="ＭＳ Ｐゴシック" panose="020B0600070205080204" pitchFamily="34" charset="-128"/>
            </a:endParaRPr>
          </a:p>
        </p:txBody>
      </p:sp>
    </p:spTree>
  </p:cSld>
  <p:clrMapOvr>
    <a:masterClrMapping/>
  </p:clrMapOvr>
</p:sld>
</file>

<file path=ppt/theme/theme1.xml><?xml version="1.0" encoding="utf-8"?>
<a:theme xmlns:a="http://schemas.openxmlformats.org/drawingml/2006/main" name="Composition">
  <a:themeElements>
    <a:clrScheme name="Composition 2">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fontScheme name="Composi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Composition 1">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mposition 2">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mposition 3">
        <a:dk1>
          <a:srgbClr val="000000"/>
        </a:dk1>
        <a:lt1>
          <a:srgbClr val="E6FFFF"/>
        </a:lt1>
        <a:dk2>
          <a:srgbClr val="6300E6"/>
        </a:dk2>
        <a:lt2>
          <a:srgbClr val="B8DEDE"/>
        </a:lt2>
        <a:accent1>
          <a:srgbClr val="99D7F3"/>
        </a:accent1>
        <a:accent2>
          <a:srgbClr val="D7FAF5"/>
        </a:accent2>
        <a:accent3>
          <a:srgbClr val="F0FFFF"/>
        </a:accent3>
        <a:accent4>
          <a:srgbClr val="000000"/>
        </a:accent4>
        <a:accent5>
          <a:srgbClr val="CAE8F8"/>
        </a:accent5>
        <a:accent6>
          <a:srgbClr val="C3E3DE"/>
        </a:accent6>
        <a:hlink>
          <a:srgbClr val="0033CC"/>
        </a:hlink>
        <a:folHlink>
          <a:srgbClr val="140C66"/>
        </a:folHlink>
      </a:clrScheme>
      <a:clrMap bg1="lt1" tx1="dk1" bg2="lt2" tx2="dk2" accent1="accent1" accent2="accent2" accent3="accent3" accent4="accent4" accent5="accent5" accent6="accent6" hlink="hlink" folHlink="folHlink"/>
    </a:extraClrScheme>
    <a:extraClrScheme>
      <a:clrScheme name="Composition 4">
        <a:dk1>
          <a:srgbClr val="000000"/>
        </a:dk1>
        <a:lt1>
          <a:srgbClr val="FFFFCC"/>
        </a:lt1>
        <a:dk2>
          <a:srgbClr val="543335"/>
        </a:dk2>
        <a:lt2>
          <a:srgbClr val="666633"/>
        </a:lt2>
        <a:accent1>
          <a:srgbClr val="A3A86E"/>
        </a:accent1>
        <a:accent2>
          <a:srgbClr val="F3EFA2"/>
        </a:accent2>
        <a:accent3>
          <a:srgbClr val="FFFFE2"/>
        </a:accent3>
        <a:accent4>
          <a:srgbClr val="000000"/>
        </a:accent4>
        <a:accent5>
          <a:srgbClr val="CED1BA"/>
        </a:accent5>
        <a:accent6>
          <a:srgbClr val="DCD992"/>
        </a:accent6>
        <a:hlink>
          <a:srgbClr val="2300C5"/>
        </a:hlink>
        <a:folHlink>
          <a:srgbClr val="FFCC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626</TotalTime>
  <Words>745</Words>
  <Application>Microsoft Macintosh PowerPoint</Application>
  <PresentationFormat>On-screen Show (4:3)</PresentationFormat>
  <Paragraphs>117</Paragraphs>
  <Slides>36</Slides>
  <Notes>8</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36</vt:i4>
      </vt:variant>
    </vt:vector>
  </HeadingPairs>
  <TitlesOfParts>
    <vt:vector size="38" baseType="lpstr">
      <vt:lpstr>Times</vt:lpstr>
      <vt:lpstr>Composition</vt:lpstr>
      <vt:lpstr>CS101</vt:lpstr>
      <vt:lpstr>What we know!</vt:lpstr>
      <vt:lpstr>Input Parts</vt:lpstr>
      <vt:lpstr>Output Parts</vt:lpstr>
      <vt:lpstr>CS101</vt:lpstr>
      <vt:lpstr>Storage Parts</vt:lpstr>
      <vt:lpstr>Bits to Bytes</vt:lpstr>
      <vt:lpstr>Converting Measurements</vt:lpstr>
      <vt:lpstr>How big is it?</vt:lpstr>
      <vt:lpstr>Hard Drives</vt:lpstr>
      <vt:lpstr>Process Parts</vt:lpstr>
      <vt:lpstr>Motherboard</vt:lpstr>
      <vt:lpstr>PowerPoint Presentation</vt:lpstr>
      <vt:lpstr>PowerPoint Presentation</vt:lpstr>
      <vt:lpstr>Dedicated Graphics</vt:lpstr>
      <vt:lpstr>PowerPoint Presentation</vt:lpstr>
      <vt:lpstr>Why do we want to know this?</vt:lpstr>
      <vt:lpstr>The basic on/off switches of a processor are arranged to form logic gates</vt:lpstr>
      <vt:lpstr>AND Gate Output</vt:lpstr>
      <vt:lpstr>OR Gate Output</vt:lpstr>
      <vt:lpstr>XOR Gate Output</vt:lpstr>
      <vt:lpstr>Inverter (NOT) Gate Output</vt:lpstr>
      <vt:lpstr>Using logic gates…</vt:lpstr>
      <vt:lpstr>Which means…</vt:lpstr>
      <vt:lpstr>How a program runs on a computer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Make Sure You Have Enough Ram or It Can Be Upgraded!</vt:lpstr>
    </vt:vector>
  </TitlesOfParts>
  <Manager/>
  <Company>SSU CS Department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CS101 Supplements Lecture 5</dc:title>
  <dc:subject/>
  <dc:creator/>
  <cp:keywords/>
  <dc:description/>
  <cp:lastModifiedBy>Glenn Carter</cp:lastModifiedBy>
  <cp:revision>90</cp:revision>
  <dcterms:created xsi:type="dcterms:W3CDTF">2010-02-11T00:47:56Z</dcterms:created>
  <dcterms:modified xsi:type="dcterms:W3CDTF">2023-04-11T18:35:18Z</dcterms:modified>
  <cp:category/>
</cp:coreProperties>
</file>